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theme/theme3.xml" ContentType="application/vnd.openxmlformats-officedocument.theme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2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notesSlides/notesSlide3.xml" ContentType="application/vnd.openxmlformats-officedocument.presentationml.notesSlide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notesSlides/notesSlide4.xml" ContentType="application/vnd.openxmlformats-officedocument.presentationml.notesSlide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notesSlides/notesSlide5.xml" ContentType="application/vnd.openxmlformats-officedocument.presentationml.notesSlide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notesSlides/notesSlide6.xml" ContentType="application/vnd.openxmlformats-officedocument.presentationml.notesSlide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notesSlides/notesSlide7.xml" ContentType="application/vnd.openxmlformats-officedocument.presentationml.notesSlide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notesSlides/notesSlide11.xml" ContentType="application/vnd.openxmlformats-officedocument.presentationml.notesSlide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notesSlides/notesSlide12.xml" ContentType="application/vnd.openxmlformats-officedocument.presentationml.notesSlide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notesSlides/notesSlide13.xml" ContentType="application/vnd.openxmlformats-officedocument.presentationml.notesSlide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notesSlides/notesSlide14.xml" ContentType="application/vnd.openxmlformats-officedocument.presentationml.notesSlide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notesSlides/notesSlide15.xml" ContentType="application/vnd.openxmlformats-officedocument.presentationml.notesSlide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notesSlides/notesSlide16.xml" ContentType="application/vnd.openxmlformats-officedocument.presentationml.notesSlide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notesSlides/notesSlide17.xml" ContentType="application/vnd.openxmlformats-officedocument.presentationml.notesSlide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notesSlides/notesSlide18.xml" ContentType="application/vnd.openxmlformats-officedocument.presentationml.notesSlide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notesSlides/notesSlide19.xml" ContentType="application/vnd.openxmlformats-officedocument.presentationml.notesSlide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notesSlides/notesSlide20.xml" ContentType="application/vnd.openxmlformats-officedocument.presentationml.notesSlide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notesSlides/notesSlide21.xml" ContentType="application/vnd.openxmlformats-officedocument.presentationml.notesSlide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notesSlides/notesSlide22.xml" ContentType="application/vnd.openxmlformats-officedocument.presentationml.notesSlide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notesSlides/notesSlide23.xml" ContentType="application/vnd.openxmlformats-officedocument.presentationml.notesSlide+xml"/>
  <Override PartName="/ppt/tags/tag260.xml" ContentType="application/vnd.openxmlformats-officedocument.presentationml.tags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tags/tag263.xml" ContentType="application/vnd.openxmlformats-officedocument.presentationml.tags+xml"/>
  <Override PartName="/ppt/tags/tag264.xml" ContentType="application/vnd.openxmlformats-officedocument.presentationml.tags+xml"/>
  <Override PartName="/ppt/tags/tag265.xml" ContentType="application/vnd.openxmlformats-officedocument.presentationml.tags+xml"/>
  <Override PartName="/ppt/tags/tag266.xml" ContentType="application/vnd.openxmlformats-officedocument.presentationml.tags+xml"/>
  <Override PartName="/ppt/tags/tag267.xml" ContentType="application/vnd.openxmlformats-officedocument.presentationml.tags+xml"/>
  <Override PartName="/ppt/tags/tag268.xml" ContentType="application/vnd.openxmlformats-officedocument.presentationml.tags+xml"/>
  <Override PartName="/ppt/tags/tag269.xml" ContentType="application/vnd.openxmlformats-officedocument.presentationml.tags+xml"/>
  <Override PartName="/ppt/tags/tag270.xml" ContentType="application/vnd.openxmlformats-officedocument.presentationml.tags+xml"/>
  <Override PartName="/ppt/tags/tag271.xml" ContentType="application/vnd.openxmlformats-officedocument.presentationml.tags+xml"/>
  <Override PartName="/ppt/tags/tag272.xml" ContentType="application/vnd.openxmlformats-officedocument.presentationml.tags+xml"/>
  <Override PartName="/ppt/tags/tag273.xml" ContentType="application/vnd.openxmlformats-officedocument.presentationml.tags+xml"/>
  <Override PartName="/ppt/tags/tag274.xml" ContentType="application/vnd.openxmlformats-officedocument.presentationml.tags+xml"/>
  <Override PartName="/ppt/tags/tag275.xml" ContentType="application/vnd.openxmlformats-officedocument.presentationml.tags+xml"/>
  <Override PartName="/ppt/notesSlides/notesSlide24.xml" ContentType="application/vnd.openxmlformats-officedocument.presentationml.notesSlide+xml"/>
  <Override PartName="/ppt/tags/tag276.xml" ContentType="application/vnd.openxmlformats-officedocument.presentationml.tags+xml"/>
  <Override PartName="/ppt/tags/tag277.xml" ContentType="application/vnd.openxmlformats-officedocument.presentationml.tags+xml"/>
  <Override PartName="/ppt/tags/tag278.xml" ContentType="application/vnd.openxmlformats-officedocument.presentationml.tags+xml"/>
  <Override PartName="/ppt/tags/tag279.xml" ContentType="application/vnd.openxmlformats-officedocument.presentationml.tags+xml"/>
  <Override PartName="/ppt/tags/tag280.xml" ContentType="application/vnd.openxmlformats-officedocument.presentationml.tags+xml"/>
  <Override PartName="/ppt/tags/tag281.xml" ContentType="application/vnd.openxmlformats-officedocument.presentationml.tags+xml"/>
  <Override PartName="/ppt/tags/tag282.xml" ContentType="application/vnd.openxmlformats-officedocument.presentationml.tags+xml"/>
  <Override PartName="/ppt/tags/tag283.xml" ContentType="application/vnd.openxmlformats-officedocument.presentationml.tags+xml"/>
  <Override PartName="/ppt/tags/tag284.xml" ContentType="application/vnd.openxmlformats-officedocument.presentationml.tags+xml"/>
  <Override PartName="/ppt/tags/tag285.xml" ContentType="application/vnd.openxmlformats-officedocument.presentationml.tags+xml"/>
  <Override PartName="/ppt/tags/tag286.xml" ContentType="application/vnd.openxmlformats-officedocument.presentationml.tags+xml"/>
  <Override PartName="/ppt/tags/tag287.xml" ContentType="application/vnd.openxmlformats-officedocument.presentationml.tags+xml"/>
  <Override PartName="/ppt/tags/tag288.xml" ContentType="application/vnd.openxmlformats-officedocument.presentationml.tags+xml"/>
  <Override PartName="/ppt/tags/tag289.xml" ContentType="application/vnd.openxmlformats-officedocument.presentationml.tags+xml"/>
  <Override PartName="/ppt/tags/tag290.xml" ContentType="application/vnd.openxmlformats-officedocument.presentationml.tags+xml"/>
  <Override PartName="/ppt/tags/tag291.xml" ContentType="application/vnd.openxmlformats-officedocument.presentationml.tags+xml"/>
  <Override PartName="/ppt/tags/tag292.xml" ContentType="application/vnd.openxmlformats-officedocument.presentationml.tags+xml"/>
  <Override PartName="/ppt/tags/tag293.xml" ContentType="application/vnd.openxmlformats-officedocument.presentationml.tags+xml"/>
  <Override PartName="/ppt/tags/tag294.xml" ContentType="application/vnd.openxmlformats-officedocument.presentationml.tags+xml"/>
  <Override PartName="/ppt/tags/tag295.xml" ContentType="application/vnd.openxmlformats-officedocument.presentationml.tags+xml"/>
  <Override PartName="/ppt/tags/tag296.xml" ContentType="application/vnd.openxmlformats-officedocument.presentationml.tags+xml"/>
  <Override PartName="/ppt/tags/tag297.xml" ContentType="application/vnd.openxmlformats-officedocument.presentationml.tags+xml"/>
  <Override PartName="/ppt/tags/tag298.xml" ContentType="application/vnd.openxmlformats-officedocument.presentationml.tags+xml"/>
  <Override PartName="/ppt/tags/tag299.xml" ContentType="application/vnd.openxmlformats-officedocument.presentationml.tags+xml"/>
  <Override PartName="/ppt/tags/tag300.xml" ContentType="application/vnd.openxmlformats-officedocument.presentationml.tags+xml"/>
  <Override PartName="/ppt/tags/tag301.xml" ContentType="application/vnd.openxmlformats-officedocument.presentationml.tags+xml"/>
  <Override PartName="/ppt/notesSlides/notesSlide25.xml" ContentType="application/vnd.openxmlformats-officedocument.presentationml.notesSlide+xml"/>
  <Override PartName="/ppt/tags/tag302.xml" ContentType="application/vnd.openxmlformats-officedocument.presentationml.tags+xml"/>
  <Override PartName="/ppt/tags/tag303.xml" ContentType="application/vnd.openxmlformats-officedocument.presentationml.tags+xml"/>
  <Override PartName="/ppt/tags/tag304.xml" ContentType="application/vnd.openxmlformats-officedocument.presentationml.tags+xml"/>
  <Override PartName="/ppt/tags/tag305.xml" ContentType="application/vnd.openxmlformats-officedocument.presentationml.tags+xml"/>
  <Override PartName="/ppt/tags/tag306.xml" ContentType="application/vnd.openxmlformats-officedocument.presentationml.tags+xml"/>
  <Override PartName="/ppt/tags/tag307.xml" ContentType="application/vnd.openxmlformats-officedocument.presentationml.tags+xml"/>
  <Override PartName="/ppt/tags/tag308.xml" ContentType="application/vnd.openxmlformats-officedocument.presentationml.tags+xml"/>
  <Override PartName="/ppt/tags/tag309.xml" ContentType="application/vnd.openxmlformats-officedocument.presentationml.tags+xml"/>
  <Override PartName="/ppt/tags/tag310.xml" ContentType="application/vnd.openxmlformats-officedocument.presentationml.tags+xml"/>
  <Override PartName="/ppt/tags/tag311.xml" ContentType="application/vnd.openxmlformats-officedocument.presentationml.tags+xml"/>
  <Override PartName="/ppt/tags/tag312.xml" ContentType="application/vnd.openxmlformats-officedocument.presentationml.tags+xml"/>
  <Override PartName="/ppt/tags/tag313.xml" ContentType="application/vnd.openxmlformats-officedocument.presentationml.tags+xml"/>
  <Override PartName="/ppt/tags/tag314.xml" ContentType="application/vnd.openxmlformats-officedocument.presentationml.tags+xml"/>
  <Override PartName="/ppt/tags/tag315.xml" ContentType="application/vnd.openxmlformats-officedocument.presentationml.tags+xml"/>
  <Override PartName="/ppt/tags/tag316.xml" ContentType="application/vnd.openxmlformats-officedocument.presentationml.tags+xml"/>
  <Override PartName="/ppt/tags/tag317.xml" ContentType="application/vnd.openxmlformats-officedocument.presentationml.tags+xml"/>
  <Override PartName="/ppt/tags/tag318.xml" ContentType="application/vnd.openxmlformats-officedocument.presentationml.tags+xml"/>
  <Override PartName="/ppt/tags/tag319.xml" ContentType="application/vnd.openxmlformats-officedocument.presentationml.tags+xml"/>
  <Override PartName="/ppt/tags/tag320.xml" ContentType="application/vnd.openxmlformats-officedocument.presentationml.tags+xml"/>
  <Override PartName="/ppt/notesSlides/notesSlide26.xml" ContentType="application/vnd.openxmlformats-officedocument.presentationml.notesSlide+xml"/>
  <Override PartName="/ppt/tags/tag321.xml" ContentType="application/vnd.openxmlformats-officedocument.presentationml.tags+xml"/>
  <Override PartName="/ppt/tags/tag322.xml" ContentType="application/vnd.openxmlformats-officedocument.presentationml.tags+xml"/>
  <Override PartName="/ppt/notesSlides/notesSlide27.xml" ContentType="application/vnd.openxmlformats-officedocument.presentationml.notesSlide+xml"/>
  <Override PartName="/ppt/tags/tag323.xml" ContentType="application/vnd.openxmlformats-officedocument.presentationml.tags+xml"/>
  <Override PartName="/ppt/tags/tag324.xml" ContentType="application/vnd.openxmlformats-officedocument.presentationml.tags+xml"/>
  <Override PartName="/ppt/tags/tag325.xml" ContentType="application/vnd.openxmlformats-officedocument.presentationml.tags+xml"/>
  <Override PartName="/ppt/tags/tag326.xml" ContentType="application/vnd.openxmlformats-officedocument.presentationml.tags+xml"/>
  <Override PartName="/ppt/tags/tag327.xml" ContentType="application/vnd.openxmlformats-officedocument.presentationml.tags+xml"/>
  <Override PartName="/ppt/tags/tag328.xml" ContentType="application/vnd.openxmlformats-officedocument.presentationml.tags+xml"/>
  <Override PartName="/ppt/tags/tag329.xml" ContentType="application/vnd.openxmlformats-officedocument.presentationml.tags+xml"/>
  <Override PartName="/ppt/tags/tag330.xml" ContentType="application/vnd.openxmlformats-officedocument.presentationml.tags+xml"/>
  <Override PartName="/ppt/tags/tag331.xml" ContentType="application/vnd.openxmlformats-officedocument.presentationml.tags+xml"/>
  <Override PartName="/ppt/tags/tag332.xml" ContentType="application/vnd.openxmlformats-officedocument.presentationml.tags+xml"/>
  <Override PartName="/ppt/tags/tag333.xml" ContentType="application/vnd.openxmlformats-officedocument.presentationml.tags+xml"/>
  <Override PartName="/ppt/tags/tag334.xml" ContentType="application/vnd.openxmlformats-officedocument.presentationml.tags+xml"/>
  <Override PartName="/ppt/tags/tag335.xml" ContentType="application/vnd.openxmlformats-officedocument.presentationml.tags+xml"/>
  <Override PartName="/ppt/tags/tag336.xml" ContentType="application/vnd.openxmlformats-officedocument.presentationml.tags+xml"/>
  <Override PartName="/ppt/tags/tag337.xml" ContentType="application/vnd.openxmlformats-officedocument.presentationml.tags+xml"/>
  <Override PartName="/ppt/tags/tag338.xml" ContentType="application/vnd.openxmlformats-officedocument.presentationml.tags+xml"/>
  <Override PartName="/ppt/tags/tag339.xml" ContentType="application/vnd.openxmlformats-officedocument.presentationml.tags+xml"/>
  <Override PartName="/ppt/tags/tag340.xml" ContentType="application/vnd.openxmlformats-officedocument.presentationml.tags+xml"/>
  <Override PartName="/ppt/tags/tag341.xml" ContentType="application/vnd.openxmlformats-officedocument.presentationml.tags+xml"/>
  <Override PartName="/ppt/notesSlides/notesSlide28.xml" ContentType="application/vnd.openxmlformats-officedocument.presentationml.notesSlide+xml"/>
  <Override PartName="/ppt/tags/tag342.xml" ContentType="application/vnd.openxmlformats-officedocument.presentationml.tags+xml"/>
  <Override PartName="/ppt/tags/tag343.xml" ContentType="application/vnd.openxmlformats-officedocument.presentationml.tags+xml"/>
  <Override PartName="/ppt/tags/tag344.xml" ContentType="application/vnd.openxmlformats-officedocument.presentationml.tags+xml"/>
  <Override PartName="/ppt/tags/tag345.xml" ContentType="application/vnd.openxmlformats-officedocument.presentationml.tags+xml"/>
  <Override PartName="/ppt/tags/tag346.xml" ContentType="application/vnd.openxmlformats-officedocument.presentationml.tags+xml"/>
  <Override PartName="/ppt/tags/tag347.xml" ContentType="application/vnd.openxmlformats-officedocument.presentationml.tags+xml"/>
  <Override PartName="/ppt/tags/tag348.xml" ContentType="application/vnd.openxmlformats-officedocument.presentationml.tags+xml"/>
  <Override PartName="/ppt/tags/tag349.xml" ContentType="application/vnd.openxmlformats-officedocument.presentationml.tags+xml"/>
  <Override PartName="/ppt/tags/tag350.xml" ContentType="application/vnd.openxmlformats-officedocument.presentationml.tags+xml"/>
  <Override PartName="/ppt/tags/tag351.xml" ContentType="application/vnd.openxmlformats-officedocument.presentationml.tags+xml"/>
  <Override PartName="/ppt/tags/tag352.xml" ContentType="application/vnd.openxmlformats-officedocument.presentationml.tags+xml"/>
  <Override PartName="/ppt/tags/tag353.xml" ContentType="application/vnd.openxmlformats-officedocument.presentationml.tags+xml"/>
  <Override PartName="/ppt/tags/tag354.xml" ContentType="application/vnd.openxmlformats-officedocument.presentationml.tags+xml"/>
  <Override PartName="/ppt/tags/tag355.xml" ContentType="application/vnd.openxmlformats-officedocument.presentationml.tags+xml"/>
  <Override PartName="/ppt/tags/tag356.xml" ContentType="application/vnd.openxmlformats-officedocument.presentationml.tags+xml"/>
  <Override PartName="/ppt/tags/tag357.xml" ContentType="application/vnd.openxmlformats-officedocument.presentationml.tags+xml"/>
  <Override PartName="/ppt/tags/tag358.xml" ContentType="application/vnd.openxmlformats-officedocument.presentationml.tags+xml"/>
  <Override PartName="/ppt/tags/tag359.xml" ContentType="application/vnd.openxmlformats-officedocument.presentationml.tags+xml"/>
  <Override PartName="/ppt/tags/tag360.xml" ContentType="application/vnd.openxmlformats-officedocument.presentationml.tags+xml"/>
  <Override PartName="/ppt/tags/tag361.xml" ContentType="application/vnd.openxmlformats-officedocument.presentationml.tags+xml"/>
  <Override PartName="/ppt/tags/tag362.xml" ContentType="application/vnd.openxmlformats-officedocument.presentationml.tags+xml"/>
  <Override PartName="/ppt/tags/tag363.xml" ContentType="application/vnd.openxmlformats-officedocument.presentationml.tags+xml"/>
  <Override PartName="/ppt/tags/tag364.xml" ContentType="application/vnd.openxmlformats-officedocument.presentationml.tags+xml"/>
  <Override PartName="/ppt/tags/tag365.xml" ContentType="application/vnd.openxmlformats-officedocument.presentationml.tags+xml"/>
  <Override PartName="/ppt/tags/tag366.xml" ContentType="application/vnd.openxmlformats-officedocument.presentationml.tags+xml"/>
  <Override PartName="/ppt/tags/tag367.xml" ContentType="application/vnd.openxmlformats-officedocument.presentationml.tags+xml"/>
  <Override PartName="/ppt/notesSlides/notesSlide29.xml" ContentType="application/vnd.openxmlformats-officedocument.presentationml.notesSlide+xml"/>
  <Override PartName="/ppt/tags/tag368.xml" ContentType="application/vnd.openxmlformats-officedocument.presentationml.tags+xml"/>
  <Override PartName="/ppt/tags/tag369.xml" ContentType="application/vnd.openxmlformats-officedocument.presentationml.tags+xml"/>
  <Override PartName="/ppt/notesSlides/notesSlide30.xml" ContentType="application/vnd.openxmlformats-officedocument.presentationml.notesSlide+xml"/>
  <Override PartName="/ppt/tags/tag370.xml" ContentType="application/vnd.openxmlformats-officedocument.presentationml.tags+xml"/>
  <Override PartName="/ppt/tags/tag371.xml" ContentType="application/vnd.openxmlformats-officedocument.presentationml.tags+xml"/>
  <Override PartName="/ppt/tags/tag372.xml" ContentType="application/vnd.openxmlformats-officedocument.presentationml.tags+xml"/>
  <Override PartName="/ppt/tags/tag373.xml" ContentType="application/vnd.openxmlformats-officedocument.presentationml.tags+xml"/>
  <Override PartName="/ppt/tags/tag374.xml" ContentType="application/vnd.openxmlformats-officedocument.presentationml.tags+xml"/>
  <Override PartName="/ppt/tags/tag375.xml" ContentType="application/vnd.openxmlformats-officedocument.presentationml.tags+xml"/>
  <Override PartName="/ppt/tags/tag376.xml" ContentType="application/vnd.openxmlformats-officedocument.presentationml.tags+xml"/>
  <Override PartName="/ppt/tags/tag377.xml" ContentType="application/vnd.openxmlformats-officedocument.presentationml.tags+xml"/>
  <Override PartName="/ppt/tags/tag378.xml" ContentType="application/vnd.openxmlformats-officedocument.presentationml.tags+xml"/>
  <Override PartName="/ppt/tags/tag379.xml" ContentType="application/vnd.openxmlformats-officedocument.presentationml.tags+xml"/>
  <Override PartName="/ppt/tags/tag380.xml" ContentType="application/vnd.openxmlformats-officedocument.presentationml.tags+xml"/>
  <Override PartName="/ppt/tags/tag381.xml" ContentType="application/vnd.openxmlformats-officedocument.presentationml.tags+xml"/>
  <Override PartName="/ppt/tags/tag382.xml" ContentType="application/vnd.openxmlformats-officedocument.presentationml.tags+xml"/>
  <Override PartName="/ppt/tags/tag383.xml" ContentType="application/vnd.openxmlformats-officedocument.presentationml.tags+xml"/>
  <Override PartName="/ppt/tags/tag384.xml" ContentType="application/vnd.openxmlformats-officedocument.presentationml.tags+xml"/>
  <Override PartName="/ppt/tags/tag385.xml" ContentType="application/vnd.openxmlformats-officedocument.presentationml.tags+xml"/>
  <Override PartName="/ppt/tags/tag386.xml" ContentType="application/vnd.openxmlformats-officedocument.presentationml.tags+xml"/>
  <Override PartName="/ppt/tags/tag387.xml" ContentType="application/vnd.openxmlformats-officedocument.presentationml.tags+xml"/>
  <Override PartName="/ppt/tags/tag388.xml" ContentType="application/vnd.openxmlformats-officedocument.presentationml.tags+xml"/>
  <Override PartName="/ppt/tags/tag389.xml" ContentType="application/vnd.openxmlformats-officedocument.presentationml.tags+xml"/>
  <Override PartName="/ppt/tags/tag390.xml" ContentType="application/vnd.openxmlformats-officedocument.presentationml.tags+xml"/>
  <Override PartName="/ppt/tags/tag391.xml" ContentType="application/vnd.openxmlformats-officedocument.presentationml.tags+xml"/>
  <Override PartName="/ppt/notesSlides/notesSlide31.xml" ContentType="application/vnd.openxmlformats-officedocument.presentationml.notesSlide+xml"/>
  <Override PartName="/ppt/tags/tag392.xml" ContentType="application/vnd.openxmlformats-officedocument.presentationml.tags+xml"/>
  <Override PartName="/ppt/tags/tag393.xml" ContentType="application/vnd.openxmlformats-officedocument.presentationml.tags+xml"/>
  <Override PartName="/ppt/tags/tag394.xml" ContentType="application/vnd.openxmlformats-officedocument.presentationml.tags+xml"/>
  <Override PartName="/ppt/tags/tag395.xml" ContentType="application/vnd.openxmlformats-officedocument.presentationml.tags+xml"/>
  <Override PartName="/ppt/tags/tag396.xml" ContentType="application/vnd.openxmlformats-officedocument.presentationml.tags+xml"/>
  <Override PartName="/ppt/tags/tag397.xml" ContentType="application/vnd.openxmlformats-officedocument.presentationml.tags+xml"/>
  <Override PartName="/ppt/tags/tag398.xml" ContentType="application/vnd.openxmlformats-officedocument.presentationml.tags+xml"/>
  <Override PartName="/ppt/tags/tag399.xml" ContentType="application/vnd.openxmlformats-officedocument.presentationml.tags+xml"/>
  <Override PartName="/ppt/tags/tag400.xml" ContentType="application/vnd.openxmlformats-officedocument.presentationml.tags+xml"/>
  <Override PartName="/ppt/tags/tag401.xml" ContentType="application/vnd.openxmlformats-officedocument.presentationml.tags+xml"/>
  <Override PartName="/ppt/tags/tag402.xml" ContentType="application/vnd.openxmlformats-officedocument.presentationml.tags+xml"/>
  <Override PartName="/ppt/tags/tag403.xml" ContentType="application/vnd.openxmlformats-officedocument.presentationml.tags+xml"/>
  <Override PartName="/ppt/tags/tag404.xml" ContentType="application/vnd.openxmlformats-officedocument.presentationml.tags+xml"/>
  <Override PartName="/ppt/tags/tag405.xml" ContentType="application/vnd.openxmlformats-officedocument.presentationml.tags+xml"/>
  <Override PartName="/ppt/tags/tag406.xml" ContentType="application/vnd.openxmlformats-officedocument.presentationml.tags+xml"/>
  <Override PartName="/ppt/tags/tag407.xml" ContentType="application/vnd.openxmlformats-officedocument.presentationml.tags+xml"/>
  <Override PartName="/ppt/tags/tag408.xml" ContentType="application/vnd.openxmlformats-officedocument.presentationml.tags+xml"/>
  <Override PartName="/ppt/tags/tag409.xml" ContentType="application/vnd.openxmlformats-officedocument.presentationml.tags+xml"/>
  <Override PartName="/ppt/tags/tag410.xml" ContentType="application/vnd.openxmlformats-officedocument.presentationml.tags+xml"/>
  <Override PartName="/ppt/notesSlides/notesSlide32.xml" ContentType="application/vnd.openxmlformats-officedocument.presentationml.notesSlide+xml"/>
  <Override PartName="/ppt/tags/tag411.xml" ContentType="application/vnd.openxmlformats-officedocument.presentationml.tags+xml"/>
  <Override PartName="/ppt/tags/tag412.xml" ContentType="application/vnd.openxmlformats-officedocument.presentationml.tags+xml"/>
  <Override PartName="/ppt/tags/tag413.xml" ContentType="application/vnd.openxmlformats-officedocument.presentationml.tags+xml"/>
  <Override PartName="/ppt/tags/tag414.xml" ContentType="application/vnd.openxmlformats-officedocument.presentationml.tags+xml"/>
  <Override PartName="/ppt/tags/tag415.xml" ContentType="application/vnd.openxmlformats-officedocument.presentationml.tags+xml"/>
  <Override PartName="/ppt/tags/tag416.xml" ContentType="application/vnd.openxmlformats-officedocument.presentationml.tags+xml"/>
  <Override PartName="/ppt/tags/tag417.xml" ContentType="application/vnd.openxmlformats-officedocument.presentationml.tags+xml"/>
  <Override PartName="/ppt/tags/tag418.xml" ContentType="application/vnd.openxmlformats-officedocument.presentationml.tags+xml"/>
  <Override PartName="/ppt/tags/tag419.xml" ContentType="application/vnd.openxmlformats-officedocument.presentationml.tags+xml"/>
  <Override PartName="/ppt/tags/tag420.xml" ContentType="application/vnd.openxmlformats-officedocument.presentationml.tags+xml"/>
  <Override PartName="/ppt/tags/tag421.xml" ContentType="application/vnd.openxmlformats-officedocument.presentationml.tags+xml"/>
  <Override PartName="/ppt/notesSlides/notesSlide33.xml" ContentType="application/vnd.openxmlformats-officedocument.presentationml.notesSlide+xml"/>
  <Override PartName="/ppt/tags/tag422.xml" ContentType="application/vnd.openxmlformats-officedocument.presentationml.tags+xml"/>
  <Override PartName="/ppt/tags/tag423.xml" ContentType="application/vnd.openxmlformats-officedocument.presentationml.tags+xml"/>
  <Override PartName="/ppt/tags/tag424.xml" ContentType="application/vnd.openxmlformats-officedocument.presentationml.tags+xml"/>
  <Override PartName="/ppt/tags/tag425.xml" ContentType="application/vnd.openxmlformats-officedocument.presentationml.tags+xml"/>
  <Override PartName="/ppt/tags/tag426.xml" ContentType="application/vnd.openxmlformats-officedocument.presentationml.tags+xml"/>
  <Override PartName="/ppt/tags/tag427.xml" ContentType="application/vnd.openxmlformats-officedocument.presentationml.tags+xml"/>
  <Override PartName="/ppt/tags/tag428.xml" ContentType="application/vnd.openxmlformats-officedocument.presentationml.tags+xml"/>
  <Override PartName="/ppt/tags/tag429.xml" ContentType="application/vnd.openxmlformats-officedocument.presentationml.tags+xml"/>
  <Override PartName="/ppt/tags/tag430.xml" ContentType="application/vnd.openxmlformats-officedocument.presentationml.tags+xml"/>
  <Override PartName="/ppt/tags/tag431.xml" ContentType="application/vnd.openxmlformats-officedocument.presentationml.tags+xml"/>
  <Override PartName="/ppt/tags/tag432.xml" ContentType="application/vnd.openxmlformats-officedocument.presentationml.tags+xml"/>
  <Override PartName="/ppt/tags/tag433.xml" ContentType="application/vnd.openxmlformats-officedocument.presentationml.tags+xml"/>
  <Override PartName="/ppt/tags/tag434.xml" ContentType="application/vnd.openxmlformats-officedocument.presentationml.tags+xml"/>
  <Override PartName="/ppt/tags/tag435.xml" ContentType="application/vnd.openxmlformats-officedocument.presentationml.tags+xml"/>
  <Override PartName="/ppt/tags/tag436.xml" ContentType="application/vnd.openxmlformats-officedocument.presentationml.tags+xml"/>
  <Override PartName="/ppt/tags/tag437.xml" ContentType="application/vnd.openxmlformats-officedocument.presentationml.tags+xml"/>
  <Override PartName="/ppt/tags/tag438.xml" ContentType="application/vnd.openxmlformats-officedocument.presentationml.tags+xml"/>
  <Override PartName="/ppt/tags/tag439.xml" ContentType="application/vnd.openxmlformats-officedocument.presentationml.tags+xml"/>
  <Override PartName="/ppt/tags/tag440.xml" ContentType="application/vnd.openxmlformats-officedocument.presentationml.tags+xml"/>
  <Override PartName="/ppt/tags/tag441.xml" ContentType="application/vnd.openxmlformats-officedocument.presentationml.tags+xml"/>
  <Override PartName="/ppt/tags/tag442.xml" ContentType="application/vnd.openxmlformats-officedocument.presentationml.tags+xml"/>
  <Override PartName="/ppt/notesSlides/notesSlide34.xml" ContentType="application/vnd.openxmlformats-officedocument.presentationml.notesSlide+xml"/>
  <Override PartName="/ppt/tags/tag443.xml" ContentType="application/vnd.openxmlformats-officedocument.presentationml.tags+xml"/>
  <Override PartName="/ppt/tags/tag444.xml" ContentType="application/vnd.openxmlformats-officedocument.presentationml.tags+xml"/>
  <Override PartName="/ppt/notesSlides/notesSlide35.xml" ContentType="application/vnd.openxmlformats-officedocument.presentationml.notesSlide+xml"/>
  <Override PartName="/ppt/tags/tag445.xml" ContentType="application/vnd.openxmlformats-officedocument.presentationml.tags+xml"/>
  <Override PartName="/ppt/tags/tag446.xml" ContentType="application/vnd.openxmlformats-officedocument.presentationml.tags+xml"/>
  <Override PartName="/ppt/tags/tag447.xml" ContentType="application/vnd.openxmlformats-officedocument.presentationml.tags+xml"/>
  <Override PartName="/ppt/tags/tag448.xml" ContentType="application/vnd.openxmlformats-officedocument.presentationml.tags+xml"/>
  <Override PartName="/ppt/tags/tag449.xml" ContentType="application/vnd.openxmlformats-officedocument.presentationml.tags+xml"/>
  <Override PartName="/ppt/tags/tag450.xml" ContentType="application/vnd.openxmlformats-officedocument.presentationml.tags+xml"/>
  <Override PartName="/ppt/tags/tag451.xml" ContentType="application/vnd.openxmlformats-officedocument.presentationml.tags+xml"/>
  <Override PartName="/ppt/tags/tag452.xml" ContentType="application/vnd.openxmlformats-officedocument.presentationml.tags+xml"/>
  <Override PartName="/ppt/tags/tag453.xml" ContentType="application/vnd.openxmlformats-officedocument.presentationml.tags+xml"/>
  <Override PartName="/ppt/tags/tag454.xml" ContentType="application/vnd.openxmlformats-officedocument.presentationml.tags+xml"/>
  <Override PartName="/ppt/tags/tag455.xml" ContentType="application/vnd.openxmlformats-officedocument.presentationml.tags+xml"/>
  <Override PartName="/ppt/tags/tag456.xml" ContentType="application/vnd.openxmlformats-officedocument.presentationml.tags+xml"/>
  <Override PartName="/ppt/tags/tag457.xml" ContentType="application/vnd.openxmlformats-officedocument.presentationml.tags+xml"/>
  <Override PartName="/ppt/tags/tag458.xml" ContentType="application/vnd.openxmlformats-officedocument.presentationml.tags+xml"/>
  <Override PartName="/ppt/tags/tag459.xml" ContentType="application/vnd.openxmlformats-officedocument.presentationml.tags+xml"/>
  <Override PartName="/ppt/tags/tag460.xml" ContentType="application/vnd.openxmlformats-officedocument.presentationml.tags+xml"/>
  <Override PartName="/ppt/tags/tag461.xml" ContentType="application/vnd.openxmlformats-officedocument.presentationml.tags+xml"/>
  <Override PartName="/ppt/tags/tag462.xml" ContentType="application/vnd.openxmlformats-officedocument.presentationml.tags+xml"/>
  <Override PartName="/ppt/tags/tag463.xml" ContentType="application/vnd.openxmlformats-officedocument.presentationml.tags+xml"/>
  <Override PartName="/ppt/notesSlides/notesSlide36.xml" ContentType="application/vnd.openxmlformats-officedocument.presentationml.notesSlide+xml"/>
  <Override PartName="/ppt/tags/tag464.xml" ContentType="application/vnd.openxmlformats-officedocument.presentationml.tags+xml"/>
  <Override PartName="/ppt/tags/tag465.xml" ContentType="application/vnd.openxmlformats-officedocument.presentationml.tags+xml"/>
  <Override PartName="/ppt/notesSlides/notesSlide37.xml" ContentType="application/vnd.openxmlformats-officedocument.presentationml.notesSlide+xml"/>
  <Override PartName="/ppt/tags/tag466.xml" ContentType="application/vnd.openxmlformats-officedocument.presentationml.tags+xml"/>
  <Override PartName="/ppt/tags/tag467.xml" ContentType="application/vnd.openxmlformats-officedocument.presentationml.tags+xml"/>
  <Override PartName="/ppt/tags/tag468.xml" ContentType="application/vnd.openxmlformats-officedocument.presentationml.tags+xml"/>
  <Override PartName="/ppt/tags/tag469.xml" ContentType="application/vnd.openxmlformats-officedocument.presentationml.tags+xml"/>
  <Override PartName="/ppt/tags/tag470.xml" ContentType="application/vnd.openxmlformats-officedocument.presentationml.tags+xml"/>
  <Override PartName="/ppt/tags/tag471.xml" ContentType="application/vnd.openxmlformats-officedocument.presentationml.tags+xml"/>
  <Override PartName="/ppt/tags/tag472.xml" ContentType="application/vnd.openxmlformats-officedocument.presentationml.tags+xml"/>
  <Override PartName="/ppt/tags/tag473.xml" ContentType="application/vnd.openxmlformats-officedocument.presentationml.tags+xml"/>
  <Override PartName="/ppt/tags/tag474.xml" ContentType="application/vnd.openxmlformats-officedocument.presentationml.tags+xml"/>
  <Override PartName="/ppt/tags/tag475.xml" ContentType="application/vnd.openxmlformats-officedocument.presentationml.tags+xml"/>
  <Override PartName="/ppt/tags/tag476.xml" ContentType="application/vnd.openxmlformats-officedocument.presentationml.tags+xml"/>
  <Override PartName="/ppt/tags/tag477.xml" ContentType="application/vnd.openxmlformats-officedocument.presentationml.tags+xml"/>
  <Override PartName="/ppt/tags/tag478.xml" ContentType="application/vnd.openxmlformats-officedocument.presentationml.tags+xml"/>
  <Override PartName="/ppt/tags/tag479.xml" ContentType="application/vnd.openxmlformats-officedocument.presentationml.tags+xml"/>
  <Override PartName="/ppt/tags/tag480.xml" ContentType="application/vnd.openxmlformats-officedocument.presentationml.tags+xml"/>
  <Override PartName="/ppt/tags/tag481.xml" ContentType="application/vnd.openxmlformats-officedocument.presentationml.tags+xml"/>
  <Override PartName="/ppt/tags/tag482.xml" ContentType="application/vnd.openxmlformats-officedocument.presentationml.tags+xml"/>
  <Override PartName="/ppt/tags/tag483.xml" ContentType="application/vnd.openxmlformats-officedocument.presentationml.tags+xml"/>
  <Override PartName="/ppt/tags/tag484.xml" ContentType="application/vnd.openxmlformats-officedocument.presentationml.tags+xml"/>
  <Override PartName="/ppt/tags/tag485.xml" ContentType="application/vnd.openxmlformats-officedocument.presentationml.tags+xml"/>
  <Override PartName="/ppt/tags/tag486.xml" ContentType="application/vnd.openxmlformats-officedocument.presentationml.tags+xml"/>
  <Override PartName="/ppt/notesSlides/notesSlide38.xml" ContentType="application/vnd.openxmlformats-officedocument.presentationml.notesSlide+xml"/>
  <Override PartName="/ppt/tags/tag487.xml" ContentType="application/vnd.openxmlformats-officedocument.presentationml.tags+xml"/>
  <Override PartName="/ppt/tags/tag488.xml" ContentType="application/vnd.openxmlformats-officedocument.presentationml.tags+xml"/>
  <Override PartName="/ppt/notesSlides/notesSlide39.xml" ContentType="application/vnd.openxmlformats-officedocument.presentationml.notesSlide+xml"/>
  <Override PartName="/ppt/tags/tag489.xml" ContentType="application/vnd.openxmlformats-officedocument.presentationml.tags+xml"/>
  <Override PartName="/ppt/tags/tag490.xml" ContentType="application/vnd.openxmlformats-officedocument.presentationml.tags+xml"/>
  <Override PartName="/ppt/notesSlides/notesSlide4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4" r:id="rId1"/>
    <p:sldMasterId id="2147483653" r:id="rId2"/>
    <p:sldMasterId id="2147483810" r:id="rId3"/>
    <p:sldMasterId id="2147483827" r:id="rId4"/>
  </p:sldMasterIdLst>
  <p:notesMasterIdLst>
    <p:notesMasterId r:id="rId54"/>
  </p:notesMasterIdLst>
  <p:handoutMasterIdLst>
    <p:handoutMasterId r:id="rId55"/>
  </p:handoutMasterIdLst>
  <p:sldIdLst>
    <p:sldId id="600" r:id="rId5"/>
    <p:sldId id="601" r:id="rId6"/>
    <p:sldId id="602" r:id="rId7"/>
    <p:sldId id="642" r:id="rId8"/>
    <p:sldId id="646" r:id="rId9"/>
    <p:sldId id="655" r:id="rId10"/>
    <p:sldId id="643" r:id="rId11"/>
    <p:sldId id="603" r:id="rId12"/>
    <p:sldId id="656" r:id="rId13"/>
    <p:sldId id="604" r:id="rId14"/>
    <p:sldId id="605" r:id="rId15"/>
    <p:sldId id="606" r:id="rId16"/>
    <p:sldId id="653" r:id="rId17"/>
    <p:sldId id="654" r:id="rId18"/>
    <p:sldId id="607" r:id="rId19"/>
    <p:sldId id="608" r:id="rId20"/>
    <p:sldId id="609" r:id="rId21"/>
    <p:sldId id="610" r:id="rId22"/>
    <p:sldId id="611" r:id="rId23"/>
    <p:sldId id="650" r:id="rId24"/>
    <p:sldId id="613" r:id="rId25"/>
    <p:sldId id="614" r:id="rId26"/>
    <p:sldId id="647" r:id="rId27"/>
    <p:sldId id="648" r:id="rId28"/>
    <p:sldId id="649" r:id="rId29"/>
    <p:sldId id="641" r:id="rId30"/>
    <p:sldId id="616" r:id="rId31"/>
    <p:sldId id="617" r:id="rId32"/>
    <p:sldId id="652" r:id="rId33"/>
    <p:sldId id="644" r:id="rId34"/>
    <p:sldId id="645" r:id="rId35"/>
    <p:sldId id="618" r:id="rId36"/>
    <p:sldId id="619" r:id="rId37"/>
    <p:sldId id="620" r:id="rId38"/>
    <p:sldId id="621" r:id="rId39"/>
    <p:sldId id="622" r:id="rId40"/>
    <p:sldId id="623" r:id="rId41"/>
    <p:sldId id="624" r:id="rId42"/>
    <p:sldId id="625" r:id="rId43"/>
    <p:sldId id="626" r:id="rId44"/>
    <p:sldId id="627" r:id="rId45"/>
    <p:sldId id="628" r:id="rId46"/>
    <p:sldId id="629" r:id="rId47"/>
    <p:sldId id="651" r:id="rId48"/>
    <p:sldId id="631" r:id="rId49"/>
    <p:sldId id="634" r:id="rId50"/>
    <p:sldId id="638" r:id="rId51"/>
    <p:sldId id="639" r:id="rId52"/>
    <p:sldId id="636" r:id="rId53"/>
  </p:sldIdLst>
  <p:sldSz cx="9144000" cy="6858000" type="screen4x3"/>
  <p:notesSz cx="7023100" cy="9309100"/>
  <p:custDataLst>
    <p:tags r:id="rId56"/>
  </p:custDataLst>
  <p:defaultTextStyle>
    <a:defPPr>
      <a:defRPr lang="en-US"/>
    </a:defPPr>
    <a:lvl1pPr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ichela Pedroni" initials="MP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008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FF"/>
    <a:srgbClr val="990000"/>
    <a:srgbClr val="99FF99"/>
    <a:srgbClr val="FFFF66"/>
    <a:srgbClr val="FFCC99"/>
    <a:srgbClr val="FFCCCC"/>
    <a:srgbClr val="FF9966"/>
    <a:srgbClr val="000099"/>
    <a:srgbClr val="CC66FF"/>
    <a:srgbClr val="99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830" autoAdjust="0"/>
    <p:restoredTop sz="86642" autoAdjust="0"/>
  </p:normalViewPr>
  <p:slideViewPr>
    <p:cSldViewPr snapToGrid="0">
      <p:cViewPr varScale="1">
        <p:scale>
          <a:sx n="75" d="100"/>
          <a:sy n="75" d="100"/>
        </p:scale>
        <p:origin x="-16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5339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5895" cy="75895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slide" Target="slides/slide43.xml"/><Relationship Id="rId50" Type="http://schemas.openxmlformats.org/officeDocument/2006/relationships/slide" Target="slides/slide46.xml"/><Relationship Id="rId55" Type="http://schemas.openxmlformats.org/officeDocument/2006/relationships/handoutMaster" Target="handoutMasters/handoutMaster1.xml"/><Relationship Id="rId7" Type="http://schemas.openxmlformats.org/officeDocument/2006/relationships/slide" Target="slides/slide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9" Type="http://schemas.openxmlformats.org/officeDocument/2006/relationships/slide" Target="slides/slide25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53" Type="http://schemas.openxmlformats.org/officeDocument/2006/relationships/slide" Target="slides/slide49.xml"/><Relationship Id="rId58" Type="http://schemas.openxmlformats.org/officeDocument/2006/relationships/presProps" Target="presProps.xml"/><Relationship Id="rId5" Type="http://schemas.openxmlformats.org/officeDocument/2006/relationships/slide" Target="slides/slide1.xml"/><Relationship Id="rId61" Type="http://schemas.openxmlformats.org/officeDocument/2006/relationships/tableStyles" Target="tableStyles.xml"/><Relationship Id="rId19" Type="http://schemas.openxmlformats.org/officeDocument/2006/relationships/slide" Target="slides/slide1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slide" Target="slides/slide44.xml"/><Relationship Id="rId56" Type="http://schemas.openxmlformats.org/officeDocument/2006/relationships/tags" Target="tags/tag1.xml"/><Relationship Id="rId8" Type="http://schemas.openxmlformats.org/officeDocument/2006/relationships/slide" Target="slides/slide4.xml"/><Relationship Id="rId51" Type="http://schemas.openxmlformats.org/officeDocument/2006/relationships/slide" Target="slides/slide47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slide" Target="slides/slide42.xml"/><Relationship Id="rId59" Type="http://schemas.openxmlformats.org/officeDocument/2006/relationships/viewProps" Target="viewProps.xml"/><Relationship Id="rId20" Type="http://schemas.openxmlformats.org/officeDocument/2006/relationships/slide" Target="slides/slide16.xml"/><Relationship Id="rId41" Type="http://schemas.openxmlformats.org/officeDocument/2006/relationships/slide" Target="slides/slide37.xml"/><Relationship Id="rId54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slide" Target="slides/slide45.xml"/><Relationship Id="rId57" Type="http://schemas.openxmlformats.org/officeDocument/2006/relationships/commentAuthors" Target="commentAuthors.xml"/><Relationship Id="rId10" Type="http://schemas.openxmlformats.org/officeDocument/2006/relationships/slide" Target="slides/slide6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52" Type="http://schemas.openxmlformats.org/officeDocument/2006/relationships/slide" Target="slides/slide48.xml"/><Relationship Id="rId60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43649" cy="4648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276" tIns="44138" rIns="88276" bIns="44138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341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42723"/>
            <a:ext cx="3043649" cy="4648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276" tIns="44138" rIns="88276" bIns="44138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341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7928" y="8842723"/>
            <a:ext cx="3043649" cy="4648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276" tIns="44138" rIns="88276" bIns="44138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latin typeface="Arial" charset="0"/>
              </a:defRPr>
            </a:lvl1pPr>
          </a:lstStyle>
          <a:p>
            <a:fld id="{59C9646B-9960-47D7-8365-D3911185A8F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16360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43649" cy="4648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17" tIns="46659" rIns="93317" bIns="46659" numCol="1" anchor="t" anchorCtr="0" compatLnSpc="1">
            <a:prstTxWarp prst="textNoShape">
              <a:avLst/>
            </a:prstTxWarp>
          </a:bodyPr>
          <a:lstStyle>
            <a:lvl1pPr defTabSz="933337">
              <a:spcBef>
                <a:spcPct val="0"/>
              </a:spcBef>
              <a:defRPr sz="13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7928" y="1"/>
            <a:ext cx="3043649" cy="4648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17" tIns="46659" rIns="93317" bIns="46659" numCol="1" anchor="t" anchorCtr="0" compatLnSpc="1">
            <a:prstTxWarp prst="textNoShape">
              <a:avLst/>
            </a:prstTxWarp>
          </a:bodyPr>
          <a:lstStyle>
            <a:lvl1pPr algn="r" defTabSz="933337">
              <a:spcBef>
                <a:spcPct val="0"/>
              </a:spcBef>
              <a:defRPr sz="13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4275" y="698500"/>
            <a:ext cx="4654550" cy="34909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2616" y="4422131"/>
            <a:ext cx="5617870" cy="41881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17" tIns="46659" rIns="93317" bIns="466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42723"/>
            <a:ext cx="3043649" cy="4648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17" tIns="46659" rIns="93317" bIns="46659" numCol="1" anchor="b" anchorCtr="0" compatLnSpc="1">
            <a:prstTxWarp prst="textNoShape">
              <a:avLst/>
            </a:prstTxWarp>
          </a:bodyPr>
          <a:lstStyle>
            <a:lvl1pPr defTabSz="933337">
              <a:spcBef>
                <a:spcPct val="0"/>
              </a:spcBef>
              <a:defRPr sz="13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7928" y="8842723"/>
            <a:ext cx="3043649" cy="4648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17" tIns="46659" rIns="93317" bIns="46659" numCol="1" anchor="b" anchorCtr="0" compatLnSpc="1">
            <a:prstTxWarp prst="textNoShape">
              <a:avLst/>
            </a:prstTxWarp>
          </a:bodyPr>
          <a:lstStyle>
            <a:lvl1pPr algn="r" defTabSz="933337">
              <a:spcBef>
                <a:spcPct val="0"/>
              </a:spcBef>
              <a:defRPr sz="1300">
                <a:latin typeface="Arial" charset="0"/>
              </a:defRPr>
            </a:lvl1pPr>
          </a:lstStyle>
          <a:p>
            <a:fld id="{3830A38A-F710-44C0-B69C-5380D4459B0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50314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EAB2059-AB95-4106-83FC-7FFE71397E2C}" type="slidenum">
              <a:rPr lang="en-US">
                <a:latin typeface="Arial" pitchFamily="34" charset="0"/>
              </a:rPr>
              <a:pPr/>
              <a:t>2</a:t>
            </a:fld>
            <a:endParaRPr lang="en-US">
              <a:latin typeface="Arial" pitchFamily="34" charset="0"/>
            </a:endParaRPr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0E47FEA-8E11-448D-8A61-547F6ED73DBC}" type="slidenum">
              <a:rPr lang="en-US" smtClean="0">
                <a:solidFill>
                  <a:prstClr val="black"/>
                </a:solidFill>
              </a:rPr>
              <a:pPr/>
              <a:t>14</a:t>
            </a:fld>
            <a:endParaRPr lang="en-US" smtClean="0">
              <a:solidFill>
                <a:prstClr val="black"/>
              </a:solidFill>
            </a:endParaRPr>
          </a:p>
        </p:txBody>
      </p:sp>
      <p:sp>
        <p:nvSpPr>
          <p:cNvPr id="880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dirty="0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861DA34-5F94-4E7A-AE0F-F53834EA9537}" type="slidenum">
              <a:rPr lang="en-US">
                <a:latin typeface="Arial" pitchFamily="34" charset="0"/>
              </a:rPr>
              <a:pPr/>
              <a:t>16</a:t>
            </a:fld>
            <a:endParaRPr lang="en-US">
              <a:latin typeface="Arial" pitchFamily="34" charset="0"/>
            </a:endParaRPr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A324545-57D7-44F9-A1A9-508A9F37C27E}" type="slidenum">
              <a:rPr lang="en-US">
                <a:latin typeface="Arial" pitchFamily="34" charset="0"/>
              </a:rPr>
              <a:pPr/>
              <a:t>17</a:t>
            </a:fld>
            <a:endParaRPr lang="en-US">
              <a:latin typeface="Arial" pitchFamily="34" charset="0"/>
            </a:endParaRPr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0C206CC-3960-452D-B025-C7E47ED4B74B}" type="slidenum">
              <a:rPr lang="en-US">
                <a:latin typeface="Arial" pitchFamily="34" charset="0"/>
              </a:rPr>
              <a:pPr/>
              <a:t>18</a:t>
            </a:fld>
            <a:endParaRPr lang="en-US">
              <a:latin typeface="Arial" pitchFamily="34" charset="0"/>
            </a:endParaRPr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0C206CC-3960-452D-B025-C7E47ED4B74B}" type="slidenum">
              <a:rPr lang="en-US">
                <a:latin typeface="Arial" pitchFamily="34" charset="0"/>
              </a:rPr>
              <a:pPr/>
              <a:t>20</a:t>
            </a:fld>
            <a:endParaRPr lang="en-US">
              <a:latin typeface="Arial" pitchFamily="34" charset="0"/>
            </a:endParaRPr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F410DE-607E-426D-9DD4-04C58379949F}" type="slidenum">
              <a:rPr lang="en-US">
                <a:latin typeface="Arial" pitchFamily="34" charset="0"/>
              </a:rPr>
              <a:pPr/>
              <a:t>22</a:t>
            </a:fld>
            <a:endParaRPr lang="en-US">
              <a:latin typeface="Arial" pitchFamily="34" charset="0"/>
            </a:endParaRPr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53C75E7-35ED-4128-87D4-5397EC11F0B8}" type="slidenum">
              <a:rPr lang="en-US">
                <a:latin typeface="Arial" pitchFamily="34" charset="0"/>
              </a:rPr>
              <a:pPr/>
              <a:t>26</a:t>
            </a:fld>
            <a:endParaRPr lang="en-US">
              <a:latin typeface="Arial" pitchFamily="34" charset="0"/>
            </a:endParaRPr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8EF181A-6568-4D18-8336-876467C30B61}" type="slidenum">
              <a:rPr lang="en-US">
                <a:latin typeface="Arial" pitchFamily="34" charset="0"/>
              </a:rPr>
              <a:pPr/>
              <a:t>3</a:t>
            </a:fld>
            <a:endParaRPr lang="en-US">
              <a:latin typeface="Arial" pitchFamily="34" charset="0"/>
            </a:endParaRPr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dirty="0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53C75E7-35ED-4128-87D4-5397EC11F0B8}" type="slidenum">
              <a:rPr lang="en-US">
                <a:latin typeface="Arial" pitchFamily="34" charset="0"/>
              </a:rPr>
              <a:pPr/>
              <a:t>27</a:t>
            </a:fld>
            <a:endParaRPr lang="en-US">
              <a:latin typeface="Arial" pitchFamily="34" charset="0"/>
            </a:endParaRPr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1C11AA4-15F1-49EC-87C3-005839FE0D34}" type="slidenum">
              <a:rPr lang="en-US">
                <a:latin typeface="Arial" pitchFamily="34" charset="0"/>
              </a:rPr>
              <a:pPr/>
              <a:t>28</a:t>
            </a:fld>
            <a:endParaRPr lang="en-US">
              <a:latin typeface="Arial" pitchFamily="34" charset="0"/>
            </a:endParaRPr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61EE1FA-A637-40F9-9C62-6B1626BC3AD1}" type="slidenum">
              <a:rPr lang="en-US"/>
              <a:pPr/>
              <a:t>30</a:t>
            </a:fld>
            <a:endParaRPr lang="en-US"/>
          </a:p>
        </p:txBody>
      </p:sp>
      <p:sp>
        <p:nvSpPr>
          <p:cNvPr id="2051074" name="Rectangle 7"/>
          <p:cNvSpPr txBox="1">
            <a:spLocks noGrp="1" noChangeArrowheads="1"/>
          </p:cNvSpPr>
          <p:nvPr/>
        </p:nvSpPr>
        <p:spPr bwMode="auto">
          <a:xfrm>
            <a:off x="3977584" y="8842191"/>
            <a:ext cx="3043887" cy="4653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8800" tIns="44401" rIns="88800" bIns="44401" anchor="b"/>
          <a:lstStyle/>
          <a:p>
            <a:pPr algn="r" defTabSz="888892">
              <a:spcBef>
                <a:spcPct val="0"/>
              </a:spcBef>
            </a:pPr>
            <a:fld id="{BD290593-1168-4FF8-BFE0-28FEB9BE340B}" type="slidenum">
              <a:rPr lang="en-US" sz="1200">
                <a:latin typeface="Arial" pitchFamily="34" charset="0"/>
              </a:rPr>
              <a:pPr algn="r" defTabSz="888892">
                <a:spcBef>
                  <a:spcPct val="0"/>
                </a:spcBef>
              </a:pPr>
              <a:t>30</a:t>
            </a:fld>
            <a:endParaRPr lang="en-US" sz="1200">
              <a:latin typeface="Arial" pitchFamily="34" charset="0"/>
            </a:endParaRPr>
          </a:p>
        </p:txBody>
      </p:sp>
      <p:sp>
        <p:nvSpPr>
          <p:cNvPr id="20510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5107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59E1DE3-3C5A-471F-8789-802353F72559}" type="slidenum">
              <a:rPr lang="en-US">
                <a:latin typeface="Arial" pitchFamily="34" charset="0"/>
              </a:rPr>
              <a:pPr/>
              <a:t>33</a:t>
            </a:fld>
            <a:endParaRPr lang="en-US">
              <a:latin typeface="Arial" pitchFamily="34" charset="0"/>
            </a:endParaRPr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300D5CD-C7C6-4D14-B9AC-46235CB7D088}" type="slidenum">
              <a:rPr lang="en-US">
                <a:latin typeface="Arial" pitchFamily="34" charset="0"/>
              </a:rPr>
              <a:pPr/>
              <a:t>34</a:t>
            </a:fld>
            <a:endParaRPr lang="en-US">
              <a:latin typeface="Arial" pitchFamily="34" charset="0"/>
            </a:endParaRPr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0C3C003-BEBA-4CAF-86B7-AA330E9EE2CF}" type="slidenum">
              <a:rPr lang="en-US">
                <a:latin typeface="Arial" pitchFamily="34" charset="0"/>
              </a:rPr>
              <a:pPr/>
              <a:t>35</a:t>
            </a:fld>
            <a:endParaRPr lang="en-US">
              <a:latin typeface="Arial" pitchFamily="34" charset="0"/>
            </a:endParaRPr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D6516E7-D0D6-43A5-96E1-45DE6F3DF4AA}" type="slidenum">
              <a:rPr lang="en-US">
                <a:latin typeface="Arial" pitchFamily="34" charset="0"/>
              </a:rPr>
              <a:pPr/>
              <a:t>37</a:t>
            </a:fld>
            <a:endParaRPr lang="en-US">
              <a:latin typeface="Arial" pitchFamily="34" charset="0"/>
            </a:endParaRPr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7"/>
          <p:cNvSpPr txBox="1">
            <a:spLocks noGrp="1" noChangeArrowheads="1"/>
          </p:cNvSpPr>
          <p:nvPr/>
        </p:nvSpPr>
        <p:spPr bwMode="auto">
          <a:xfrm>
            <a:off x="3977977" y="8842707"/>
            <a:ext cx="3043553" cy="46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317" tIns="46659" rIns="93317" bIns="46659" anchor="b"/>
          <a:lstStyle/>
          <a:p>
            <a:pPr algn="r" defTabSz="933337">
              <a:spcBef>
                <a:spcPct val="0"/>
              </a:spcBef>
            </a:pPr>
            <a:fld id="{DDD345F4-F8B4-4ADA-9C48-C5F4E8F3DB43}" type="slidenum">
              <a:rPr lang="en-US" sz="1300">
                <a:latin typeface="Arial" pitchFamily="34" charset="0"/>
              </a:rPr>
              <a:pPr algn="r" defTabSz="933337">
                <a:spcBef>
                  <a:spcPct val="0"/>
                </a:spcBef>
              </a:pPr>
              <a:t>38</a:t>
            </a:fld>
            <a:endParaRPr lang="en-US" sz="1300">
              <a:latin typeface="Arial" pitchFamily="34" charset="0"/>
            </a:endParaRPr>
          </a:p>
        </p:txBody>
      </p:sp>
      <p:sp>
        <p:nvSpPr>
          <p:cNvPr id="1249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49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50E054D-EBD9-4950-952B-C0CABEF75C01}" type="slidenum">
              <a:rPr lang="en-US">
                <a:latin typeface="Arial" pitchFamily="34" charset="0"/>
              </a:rPr>
              <a:pPr/>
              <a:t>5</a:t>
            </a:fld>
            <a:endParaRPr lang="en-US">
              <a:latin typeface="Arial" pitchFamily="34" charset="0"/>
            </a:endParaRP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7"/>
          <p:cNvSpPr txBox="1">
            <a:spLocks noGrp="1" noChangeArrowheads="1"/>
          </p:cNvSpPr>
          <p:nvPr/>
        </p:nvSpPr>
        <p:spPr bwMode="auto">
          <a:xfrm>
            <a:off x="3977977" y="8842707"/>
            <a:ext cx="3043553" cy="46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317" tIns="46659" rIns="93317" bIns="46659" anchor="b"/>
          <a:lstStyle/>
          <a:p>
            <a:pPr algn="r" defTabSz="933337">
              <a:spcBef>
                <a:spcPct val="0"/>
              </a:spcBef>
            </a:pPr>
            <a:fld id="{900CF87E-6AED-4810-8EE4-4E70EB5A2A9E}" type="slidenum">
              <a:rPr lang="en-US" sz="1300">
                <a:latin typeface="Arial" pitchFamily="34" charset="0"/>
              </a:rPr>
              <a:pPr algn="r" defTabSz="933337">
                <a:spcBef>
                  <a:spcPct val="0"/>
                </a:spcBef>
              </a:pPr>
              <a:t>39</a:t>
            </a:fld>
            <a:endParaRPr lang="en-US" sz="1300">
              <a:latin typeface="Arial" pitchFamily="34" charset="0"/>
            </a:endParaRPr>
          </a:p>
        </p:txBody>
      </p:sp>
      <p:sp>
        <p:nvSpPr>
          <p:cNvPr id="1269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69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0A738D1-4CF6-40EC-8FAD-CDA93CF5B7EF}" type="slidenum">
              <a:rPr lang="en-US">
                <a:latin typeface="Arial" pitchFamily="34" charset="0"/>
              </a:rPr>
              <a:pPr/>
              <a:t>40</a:t>
            </a:fld>
            <a:endParaRPr lang="en-US">
              <a:latin typeface="Arial" pitchFamily="34" charset="0"/>
            </a:endParaRPr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7D5AEE1-CBB0-426A-A4F3-4259E0D2D30B}" type="slidenum">
              <a:rPr lang="en-US">
                <a:latin typeface="Arial" pitchFamily="34" charset="0"/>
              </a:rPr>
              <a:pPr/>
              <a:t>41</a:t>
            </a:fld>
            <a:endParaRPr lang="en-US">
              <a:latin typeface="Arial" pitchFamily="34" charset="0"/>
            </a:endParaRP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de-DE" dirty="0" smtClean="0">
                <a:latin typeface="Arial" pitchFamily="34" charset="0"/>
              </a:rPr>
              <a:t>Bei wiederholter Vererbung gibt</a:t>
            </a:r>
            <a:r>
              <a:rPr lang="de-DE" baseline="0" dirty="0" smtClean="0">
                <a:latin typeface="Arial" pitchFamily="34" charset="0"/>
              </a:rPr>
              <a:t> es mehr al</a:t>
            </a:r>
            <a:r>
              <a:rPr lang="de-DE" dirty="0" smtClean="0">
                <a:latin typeface="Arial" pitchFamily="34" charset="0"/>
              </a:rPr>
              <a:t>s einen Pfad von einem Vorfahre</a:t>
            </a:r>
            <a:r>
              <a:rPr lang="de-DE" baseline="0" dirty="0" smtClean="0">
                <a:latin typeface="Arial" pitchFamily="34" charset="0"/>
              </a:rPr>
              <a:t> zu einem Nachfolger.</a:t>
            </a:r>
            <a:endParaRPr lang="de-DE" dirty="0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50E054D-EBD9-4950-952B-C0CABEF75C01}" type="slidenum">
              <a:rPr lang="en-US">
                <a:latin typeface="Arial" pitchFamily="34" charset="0"/>
              </a:rPr>
              <a:pPr/>
              <a:t>42</a:t>
            </a:fld>
            <a:endParaRPr lang="en-US">
              <a:latin typeface="Arial" pitchFamily="34" charset="0"/>
            </a:endParaRP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1B9DEB6-1B9B-4BAE-B491-CED4B53097D6}" type="slidenum">
              <a:rPr lang="en-US">
                <a:latin typeface="Arial" pitchFamily="34" charset="0"/>
              </a:rPr>
              <a:pPr/>
              <a:t>43</a:t>
            </a:fld>
            <a:endParaRPr lang="en-US">
              <a:latin typeface="Arial" pitchFamily="34" charset="0"/>
            </a:endParaRPr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7"/>
          <p:cNvSpPr txBox="1">
            <a:spLocks noGrp="1" noChangeArrowheads="1"/>
          </p:cNvSpPr>
          <p:nvPr/>
        </p:nvSpPr>
        <p:spPr bwMode="auto">
          <a:xfrm>
            <a:off x="3977977" y="8842707"/>
            <a:ext cx="3043553" cy="46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317" tIns="46659" rIns="93317" bIns="46659" anchor="b"/>
          <a:lstStyle/>
          <a:p>
            <a:pPr algn="r" defTabSz="933337">
              <a:spcBef>
                <a:spcPct val="0"/>
              </a:spcBef>
            </a:pPr>
            <a:fld id="{900CF87E-6AED-4810-8EE4-4E70EB5A2A9E}" type="slidenum">
              <a:rPr lang="en-US" sz="1300">
                <a:latin typeface="Arial" pitchFamily="34" charset="0"/>
              </a:rPr>
              <a:pPr algn="r" defTabSz="933337">
                <a:spcBef>
                  <a:spcPct val="0"/>
                </a:spcBef>
              </a:pPr>
              <a:t>44</a:t>
            </a:fld>
            <a:endParaRPr lang="en-US" sz="1300">
              <a:latin typeface="Arial" pitchFamily="34" charset="0"/>
            </a:endParaRPr>
          </a:p>
        </p:txBody>
      </p:sp>
      <p:sp>
        <p:nvSpPr>
          <p:cNvPr id="1269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69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5F0E5B0-3E7D-4671-BEF8-F9A19ECEEE62}" type="slidenum">
              <a:rPr lang="en-US">
                <a:latin typeface="Arial" pitchFamily="34" charset="0"/>
              </a:rPr>
              <a:pPr/>
              <a:t>45</a:t>
            </a:fld>
            <a:endParaRPr lang="en-US">
              <a:latin typeface="Arial" pitchFamily="34" charset="0"/>
            </a:endParaRPr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7522F16-4C32-4D84-B130-202AA3448115}" type="slidenum">
              <a:rPr lang="en-US">
                <a:latin typeface="Arial" pitchFamily="34" charset="0"/>
              </a:rPr>
              <a:pPr/>
              <a:t>46</a:t>
            </a:fld>
            <a:endParaRPr lang="en-US">
              <a:latin typeface="Arial" pitchFamily="34" charset="0"/>
            </a:endParaRPr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00642F5-776A-465D-BA5C-02F8FB04DA17}" type="slidenum">
              <a:rPr lang="en-US"/>
              <a:pPr/>
              <a:t>47</a:t>
            </a:fld>
            <a:endParaRPr lang="en-US"/>
          </a:p>
        </p:txBody>
      </p:sp>
      <p:sp>
        <p:nvSpPr>
          <p:cNvPr id="2044930" name="Rectangle 7"/>
          <p:cNvSpPr txBox="1">
            <a:spLocks noGrp="1" noChangeArrowheads="1"/>
          </p:cNvSpPr>
          <p:nvPr/>
        </p:nvSpPr>
        <p:spPr bwMode="auto">
          <a:xfrm>
            <a:off x="3977584" y="8842191"/>
            <a:ext cx="3043887" cy="4653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8800" tIns="44401" rIns="88800" bIns="44401" anchor="b"/>
          <a:lstStyle/>
          <a:p>
            <a:pPr algn="r" defTabSz="888892">
              <a:spcBef>
                <a:spcPct val="0"/>
              </a:spcBef>
            </a:pPr>
            <a:fld id="{EF4BA6BF-0141-4D4C-B9D5-4EEA4920B5A1}" type="slidenum">
              <a:rPr lang="en-US" sz="1200">
                <a:latin typeface="Arial" pitchFamily="34" charset="0"/>
              </a:rPr>
              <a:pPr algn="r" defTabSz="888892">
                <a:spcBef>
                  <a:spcPct val="0"/>
                </a:spcBef>
              </a:pPr>
              <a:t>47</a:t>
            </a:fld>
            <a:endParaRPr lang="en-US" sz="1200">
              <a:latin typeface="Arial" pitchFamily="34" charset="0"/>
            </a:endParaRPr>
          </a:p>
        </p:txBody>
      </p:sp>
      <p:sp>
        <p:nvSpPr>
          <p:cNvPr id="20449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493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5243099-06C3-4EA5-AAF5-14AADBF0E374}" type="slidenum">
              <a:rPr lang="en-US"/>
              <a:pPr/>
              <a:t>48</a:t>
            </a:fld>
            <a:endParaRPr lang="en-US"/>
          </a:p>
        </p:txBody>
      </p:sp>
      <p:sp>
        <p:nvSpPr>
          <p:cNvPr id="2046978" name="Rectangle 7"/>
          <p:cNvSpPr txBox="1">
            <a:spLocks noGrp="1" noChangeArrowheads="1"/>
          </p:cNvSpPr>
          <p:nvPr/>
        </p:nvSpPr>
        <p:spPr bwMode="auto">
          <a:xfrm>
            <a:off x="3977584" y="8842191"/>
            <a:ext cx="3043887" cy="4653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8800" tIns="44401" rIns="88800" bIns="44401" anchor="b"/>
          <a:lstStyle/>
          <a:p>
            <a:pPr algn="r" defTabSz="888892">
              <a:spcBef>
                <a:spcPct val="0"/>
              </a:spcBef>
            </a:pPr>
            <a:fld id="{F615AB74-6E12-44A0-B656-36BF70CA6042}" type="slidenum">
              <a:rPr lang="en-US" sz="1200">
                <a:latin typeface="Arial" pitchFamily="34" charset="0"/>
              </a:rPr>
              <a:pPr algn="r" defTabSz="888892">
                <a:spcBef>
                  <a:spcPct val="0"/>
                </a:spcBef>
              </a:pPr>
              <a:t>48</a:t>
            </a:fld>
            <a:endParaRPr lang="en-US" sz="1200">
              <a:latin typeface="Arial" pitchFamily="34" charset="0"/>
            </a:endParaRPr>
          </a:p>
        </p:txBody>
      </p:sp>
      <p:sp>
        <p:nvSpPr>
          <p:cNvPr id="20469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698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00642F5-776A-465D-BA5C-02F8FB04DA17}" type="slidenum">
              <a:rPr lang="en-US"/>
              <a:pPr/>
              <a:t>6</a:t>
            </a:fld>
            <a:endParaRPr lang="en-US"/>
          </a:p>
        </p:txBody>
      </p:sp>
      <p:sp>
        <p:nvSpPr>
          <p:cNvPr id="2044930" name="Rectangle 7"/>
          <p:cNvSpPr txBox="1">
            <a:spLocks noGrp="1" noChangeArrowheads="1"/>
          </p:cNvSpPr>
          <p:nvPr/>
        </p:nvSpPr>
        <p:spPr bwMode="auto">
          <a:xfrm>
            <a:off x="3977584" y="8842191"/>
            <a:ext cx="3043887" cy="4653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8800" tIns="44401" rIns="88800" bIns="44401" anchor="b"/>
          <a:lstStyle/>
          <a:p>
            <a:pPr algn="r" defTabSz="888892">
              <a:spcBef>
                <a:spcPct val="0"/>
              </a:spcBef>
            </a:pPr>
            <a:fld id="{EF4BA6BF-0141-4D4C-B9D5-4EEA4920B5A1}" type="slidenum">
              <a:rPr lang="en-US" sz="1200">
                <a:latin typeface="Arial" pitchFamily="34" charset="0"/>
              </a:rPr>
              <a:pPr algn="r" defTabSz="888892">
                <a:spcBef>
                  <a:spcPct val="0"/>
                </a:spcBef>
              </a:pPr>
              <a:t>6</a:t>
            </a:fld>
            <a:endParaRPr lang="en-US" sz="1200">
              <a:latin typeface="Arial" pitchFamily="34" charset="0"/>
            </a:endParaRPr>
          </a:p>
        </p:txBody>
      </p:sp>
      <p:sp>
        <p:nvSpPr>
          <p:cNvPr id="20449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493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90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2AAD705-DB0C-4620-92FD-21B7B27915D4}" type="slidenum">
              <a:rPr lang="en-US">
                <a:latin typeface="Arial" pitchFamily="34" charset="0"/>
              </a:rPr>
              <a:pPr/>
              <a:t>8</a:t>
            </a:fld>
            <a:endParaRPr lang="en-US">
              <a:latin typeface="Arial" pitchFamily="34" charset="0"/>
            </a:endParaRPr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10AF290-0748-4D9D-A5BC-51A7813049F9}" type="slidenum">
              <a:rPr lang="en-US">
                <a:latin typeface="Arial" pitchFamily="34" charset="0"/>
              </a:rPr>
              <a:pPr/>
              <a:t>10</a:t>
            </a:fld>
            <a:endParaRPr lang="en-US">
              <a:latin typeface="Arial" pitchFamily="34" charset="0"/>
            </a:endParaRPr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877A48A-9504-4512-9453-5E84581D4524}" type="slidenum">
              <a:rPr lang="en-US">
                <a:latin typeface="Arial" pitchFamily="34" charset="0"/>
              </a:rPr>
              <a:pPr/>
              <a:t>11</a:t>
            </a:fld>
            <a:endParaRPr lang="en-US">
              <a:latin typeface="Arial" pitchFamily="34" charset="0"/>
            </a:endParaRPr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7"/>
          <p:cNvSpPr txBox="1">
            <a:spLocks noGrp="1" noChangeArrowheads="1"/>
          </p:cNvSpPr>
          <p:nvPr/>
        </p:nvSpPr>
        <p:spPr bwMode="auto">
          <a:xfrm>
            <a:off x="3977977" y="8842707"/>
            <a:ext cx="3043553" cy="46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317" tIns="46659" rIns="93317" bIns="46659" anchor="b"/>
          <a:lstStyle/>
          <a:p>
            <a:pPr algn="r" defTabSz="933337">
              <a:spcBef>
                <a:spcPct val="0"/>
              </a:spcBef>
            </a:pPr>
            <a:fld id="{5FFCB58D-B105-4D39-A6E6-8AB2D1774543}" type="slidenum">
              <a:rPr lang="en-US" sz="1300">
                <a:latin typeface="Arial" pitchFamily="34" charset="0"/>
              </a:rPr>
              <a:pPr algn="r" defTabSz="933337">
                <a:spcBef>
                  <a:spcPct val="0"/>
                </a:spcBef>
              </a:pPr>
              <a:t>12</a:t>
            </a:fld>
            <a:endParaRPr lang="en-US" sz="1300">
              <a:latin typeface="Arial" pitchFamily="34" charset="0"/>
            </a:endParaRPr>
          </a:p>
        </p:txBody>
      </p:sp>
      <p:sp>
        <p:nvSpPr>
          <p:cNvPr id="983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0BFE6FF-588E-44D1-BCBB-5E6B92042D3A}" type="slidenum">
              <a:rPr lang="en-US" smtClean="0">
                <a:solidFill>
                  <a:prstClr val="black"/>
                </a:solidFill>
              </a:rPr>
              <a:pPr/>
              <a:t>13</a:t>
            </a:fld>
            <a:endParaRPr lang="en-US" smtClean="0">
              <a:solidFill>
                <a:prstClr val="black"/>
              </a:solidFill>
            </a:endParaRPr>
          </a:p>
        </p:txBody>
      </p:sp>
      <p:sp>
        <p:nvSpPr>
          <p:cNvPr id="870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32588" y="115888"/>
            <a:ext cx="2160587" cy="64071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49238" y="115888"/>
            <a:ext cx="6330950" cy="6407150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9238" y="115888"/>
            <a:ext cx="7942262" cy="45769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298450" y="1100138"/>
            <a:ext cx="8594725" cy="54229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694" y="124692"/>
            <a:ext cx="8202093" cy="4572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de-CH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79388" y="1268413"/>
            <a:ext cx="4279900" cy="51133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C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1688" y="1268413"/>
            <a:ext cx="4281487" cy="51133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CH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0"/>
          </p:nvPr>
        </p:nvSpPr>
        <p:spPr>
          <a:xfrm>
            <a:off x="4211638" y="6527800"/>
            <a:ext cx="4681537" cy="214313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Intro. to Programming, lecture 4: the interfaces of a class   </a:t>
            </a:r>
            <a:fld id="{2D28B793-CDE4-4FCB-817D-623FF8B77B9E}" type="slidenum">
              <a:rPr lang="en-US" sz="1000">
                <a:latin typeface="ETH Light" pitchFamily="18" charset="0"/>
              </a:rPr>
              <a:pPr>
                <a:defRPr/>
              </a:pPr>
              <a:t>‹#›</a:t>
            </a:fld>
            <a:endParaRPr lang="en-US" sz="1000">
              <a:latin typeface="ETH Light" pitchFamily="18" charset="0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6007" y="116378"/>
            <a:ext cx="8193781" cy="465513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de-CH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9388" y="1268413"/>
            <a:ext cx="8713787" cy="24796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C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388" y="3900488"/>
            <a:ext cx="8713787" cy="24812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CH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0"/>
          </p:nvPr>
        </p:nvSpPr>
        <p:spPr>
          <a:xfrm>
            <a:off x="4211638" y="6527800"/>
            <a:ext cx="4681537" cy="214313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Intro. to Programming, lecture 4: the interfaces of a class   </a:t>
            </a:r>
            <a:fld id="{FF36E633-28CF-4D62-ACF0-1191B62216C6}" type="slidenum">
              <a:rPr lang="en-US" sz="1000">
                <a:latin typeface="ETH Light" pitchFamily="18" charset="0"/>
              </a:rPr>
              <a:pPr>
                <a:defRPr/>
              </a:pPr>
              <a:t>‹#›</a:t>
            </a:fld>
            <a:endParaRPr lang="en-US" sz="1000">
              <a:latin typeface="ETH Light" pitchFamily="18" charset="0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694" y="124692"/>
            <a:ext cx="8202093" cy="4572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de-CH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79388" y="1268413"/>
            <a:ext cx="8713787" cy="24796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C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79388" y="3900488"/>
            <a:ext cx="8713787" cy="24812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CH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0"/>
          </p:nvPr>
        </p:nvSpPr>
        <p:spPr>
          <a:xfrm>
            <a:off x="4211638" y="6527800"/>
            <a:ext cx="4681537" cy="214313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Intro. to Programming, lecture 4: the interfaces of a class   </a:t>
            </a:r>
            <a:fld id="{B65DD8F6-D24E-4DF1-84B0-002814DDB2C0}" type="slidenum">
              <a:rPr lang="en-US" sz="1000">
                <a:latin typeface="ETH Light" pitchFamily="18" charset="0"/>
              </a:rPr>
              <a:pPr>
                <a:defRPr/>
              </a:pPr>
              <a:t>‹#›</a:t>
            </a:fld>
            <a:endParaRPr lang="en-US" sz="1000">
              <a:latin typeface="ETH Light" pitchFamily="18" charset="0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2756" y="133004"/>
            <a:ext cx="8227032" cy="45720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de-CH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79388" y="1268413"/>
            <a:ext cx="8713787" cy="5113337"/>
          </a:xfrm>
        </p:spPr>
        <p:txBody>
          <a:bodyPr/>
          <a:lstStyle/>
          <a:p>
            <a:pPr lvl="0"/>
            <a:endParaRPr lang="de-CH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xfrm>
            <a:off x="4211638" y="6527800"/>
            <a:ext cx="4681537" cy="214313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Intro. to Programming, lecture 4: the interfaces of a class   </a:t>
            </a:r>
            <a:fld id="{22464A84-E4F9-4EE3-B6F1-D7E384E58E44}" type="slidenum">
              <a:rPr lang="en-US" sz="1000">
                <a:latin typeface="ETH Light" pitchFamily="18" charset="0"/>
              </a:rPr>
              <a:pPr>
                <a:defRPr/>
              </a:pPr>
              <a:t>‹#›</a:t>
            </a:fld>
            <a:endParaRPr lang="en-US" sz="1000">
              <a:latin typeface="ETH Light" pitchFamily="18" charset="0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9238" y="115888"/>
            <a:ext cx="7942262" cy="435655"/>
          </a:xfrm>
        </p:spPr>
        <p:txBody>
          <a:bodyPr/>
          <a:lstStyle>
            <a:lvl1pPr>
              <a:defRPr sz="2800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buSzPct val="80000"/>
              <a:defRPr/>
            </a:lvl2pPr>
            <a:lvl3pPr>
              <a:buFont typeface="Arial" pitchFamily="34" charset="0"/>
              <a:buChar char="•"/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8450" y="119063"/>
            <a:ext cx="4221163" cy="6262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72013" y="119063"/>
            <a:ext cx="4221162" cy="6262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5288" y="119063"/>
            <a:ext cx="2147887" cy="6262687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8450" y="119063"/>
            <a:ext cx="6294438" cy="6262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27C123-D857-405B-A616-6B9DD38E9F28}" type="datetimeFigureOut">
              <a:rPr lang="en-US" smtClean="0"/>
              <a:pPr/>
              <a:t>11/19/2012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B3235E-E867-4DCA-A2BF-A2BE11CD25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27C123-D857-405B-A616-6B9DD38E9F28}" type="datetimeFigureOut">
              <a:rPr lang="en-US" smtClean="0"/>
              <a:pPr/>
              <a:t>11/19/2012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B3235E-E867-4DCA-A2BF-A2BE11CD25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27C123-D857-405B-A616-6B9DD38E9F28}" type="datetimeFigureOut">
              <a:rPr lang="en-US" smtClean="0"/>
              <a:pPr/>
              <a:t>11/19/2012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B3235E-E867-4DCA-A2BF-A2BE11CD25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27C123-D857-405B-A616-6B9DD38E9F28}" type="datetimeFigureOut">
              <a:rPr lang="en-US" smtClean="0"/>
              <a:pPr/>
              <a:t>11/19/2012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B3235E-E867-4DCA-A2BF-A2BE11CD25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27C123-D857-405B-A616-6B9DD38E9F28}" type="datetimeFigureOut">
              <a:rPr lang="en-US" smtClean="0"/>
              <a:pPr/>
              <a:t>11/19/2012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B3235E-E867-4DCA-A2BF-A2BE11CD25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27C123-D857-405B-A616-6B9DD38E9F28}" type="datetimeFigureOut">
              <a:rPr lang="en-US" smtClean="0"/>
              <a:pPr/>
              <a:t>11/19/2012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B3235E-E867-4DCA-A2BF-A2BE11CD25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27C123-D857-405B-A616-6B9DD38E9F28}" type="datetimeFigureOut">
              <a:rPr lang="en-US" smtClean="0"/>
              <a:pPr/>
              <a:t>11/19/2012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B3235E-E867-4DCA-A2BF-A2BE11CD25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27C123-D857-405B-A616-6B9DD38E9F28}" type="datetimeFigureOut">
              <a:rPr lang="en-US" smtClean="0"/>
              <a:pPr/>
              <a:t>11/19/2012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B3235E-E867-4DCA-A2BF-A2BE11CD25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27C123-D857-405B-A616-6B9DD38E9F28}" type="datetimeFigureOut">
              <a:rPr lang="en-US" smtClean="0"/>
              <a:pPr/>
              <a:t>11/19/2012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B3235E-E867-4DCA-A2BF-A2BE11CD25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27C123-D857-405B-A616-6B9DD38E9F28}" type="datetimeFigureOut">
              <a:rPr lang="en-US" smtClean="0"/>
              <a:pPr/>
              <a:t>11/19/2012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B3235E-E867-4DCA-A2BF-A2BE11CD25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27C123-D857-405B-A616-6B9DD38E9F28}" type="datetimeFigureOut">
              <a:rPr lang="en-US" smtClean="0"/>
              <a:pPr/>
              <a:t>11/19/2012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B3235E-E867-4DCA-A2BF-A2BE11CD25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latin typeface="Comic Sans MS" pitchFamily="66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latin typeface="Comic Sans MS" pitchFamily="66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6211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9238" y="115888"/>
            <a:ext cx="7942262" cy="435655"/>
          </a:xfrm>
        </p:spPr>
        <p:txBody>
          <a:bodyPr/>
          <a:lstStyle>
            <a:lvl1pPr>
              <a:defRPr sz="2800" baseline="0">
                <a:latin typeface="Comic Sans MS" pitchFamily="66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omic Sans MS" pitchFamily="66" charset="0"/>
              </a:defRPr>
            </a:lvl1pPr>
            <a:lvl2pPr>
              <a:buSzPct val="80000"/>
              <a:defRPr>
                <a:latin typeface="Comic Sans MS" pitchFamily="66" charset="0"/>
              </a:defRPr>
            </a:lvl2pPr>
            <a:lvl3pPr>
              <a:buFont typeface="Arial" pitchFamily="34" charset="0"/>
              <a:buChar char="•"/>
              <a:defRPr sz="2400">
                <a:latin typeface="Comic Sans MS" pitchFamily="66" charset="0"/>
              </a:defRPr>
            </a:lvl3pPr>
            <a:lvl4pPr>
              <a:defRPr sz="2400">
                <a:latin typeface="Comic Sans MS" pitchFamily="66" charset="0"/>
              </a:defRPr>
            </a:lvl4pPr>
            <a:lvl5pPr>
              <a:defRPr sz="2400">
                <a:latin typeface="Comic Sans MS" pitchFamily="66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41590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omic Sans MS" pitchFamily="66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77296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568688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Comic Sans MS" pitchFamily="66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latin typeface="Comic Sans MS" pitchFamily="66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984255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omic Sans MS" pitchFamily="66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8450" y="1100138"/>
            <a:ext cx="4221163" cy="5422900"/>
          </a:xfrm>
        </p:spPr>
        <p:txBody>
          <a:bodyPr/>
          <a:lstStyle>
            <a:lvl1pPr>
              <a:defRPr sz="2800">
                <a:latin typeface="Comic Sans MS" pitchFamily="66" charset="0"/>
              </a:defRPr>
            </a:lvl1pPr>
            <a:lvl2pPr>
              <a:defRPr sz="2400">
                <a:latin typeface="Comic Sans MS" pitchFamily="66" charset="0"/>
              </a:defRPr>
            </a:lvl2pPr>
            <a:lvl3pPr>
              <a:defRPr sz="2000">
                <a:latin typeface="Comic Sans MS" pitchFamily="66" charset="0"/>
              </a:defRPr>
            </a:lvl3pPr>
            <a:lvl4pPr>
              <a:defRPr sz="1800">
                <a:latin typeface="Comic Sans MS" pitchFamily="66" charset="0"/>
              </a:defRPr>
            </a:lvl4pPr>
            <a:lvl5pPr>
              <a:defRPr sz="1800">
                <a:latin typeface="Comic Sans MS" pitchFamily="66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72013" y="1100138"/>
            <a:ext cx="4221162" cy="5422900"/>
          </a:xfrm>
        </p:spPr>
        <p:txBody>
          <a:bodyPr/>
          <a:lstStyle>
            <a:lvl1pPr>
              <a:defRPr sz="2800">
                <a:latin typeface="Comic Sans MS" pitchFamily="66" charset="0"/>
              </a:defRPr>
            </a:lvl1pPr>
            <a:lvl2pPr>
              <a:defRPr sz="2400">
                <a:latin typeface="Comic Sans MS" pitchFamily="66" charset="0"/>
              </a:defRPr>
            </a:lvl2pPr>
            <a:lvl3pPr>
              <a:defRPr sz="2000">
                <a:latin typeface="Comic Sans MS" pitchFamily="66" charset="0"/>
              </a:defRPr>
            </a:lvl3pPr>
            <a:lvl4pPr>
              <a:defRPr sz="1800">
                <a:latin typeface="Comic Sans MS" pitchFamily="66" charset="0"/>
              </a:defRPr>
            </a:lvl4pPr>
            <a:lvl5pPr>
              <a:defRPr sz="1800">
                <a:latin typeface="Comic Sans MS" pitchFamily="66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7384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>
                <a:latin typeface="Comic Sans MS" pitchFamily="66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Comic Sans MS" pitchFamily="66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Comic Sans MS" pitchFamily="66" charset="0"/>
              </a:defRPr>
            </a:lvl1pPr>
            <a:lvl2pPr>
              <a:defRPr sz="2000">
                <a:latin typeface="Comic Sans MS" pitchFamily="66" charset="0"/>
              </a:defRPr>
            </a:lvl2pPr>
            <a:lvl3pPr>
              <a:defRPr sz="1800">
                <a:latin typeface="Comic Sans MS" pitchFamily="66" charset="0"/>
              </a:defRPr>
            </a:lvl3pPr>
            <a:lvl4pPr>
              <a:defRPr sz="1600">
                <a:latin typeface="Comic Sans MS" pitchFamily="66" charset="0"/>
              </a:defRPr>
            </a:lvl4pPr>
            <a:lvl5pPr>
              <a:defRPr sz="1600">
                <a:latin typeface="Comic Sans MS" pitchFamily="66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Comic Sans MS" pitchFamily="66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Comic Sans MS" pitchFamily="66" charset="0"/>
              </a:defRPr>
            </a:lvl1pPr>
            <a:lvl2pPr>
              <a:defRPr sz="2000">
                <a:latin typeface="Comic Sans MS" pitchFamily="66" charset="0"/>
              </a:defRPr>
            </a:lvl2pPr>
            <a:lvl3pPr>
              <a:defRPr sz="1800">
                <a:latin typeface="Comic Sans MS" pitchFamily="66" charset="0"/>
              </a:defRPr>
            </a:lvl3pPr>
            <a:lvl4pPr>
              <a:defRPr sz="1600">
                <a:latin typeface="Comic Sans MS" pitchFamily="66" charset="0"/>
              </a:defRPr>
            </a:lvl4pPr>
            <a:lvl5pPr>
              <a:defRPr sz="1600">
                <a:latin typeface="Comic Sans MS" pitchFamily="66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06608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098407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1217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129171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4577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32588" y="115888"/>
            <a:ext cx="2160587" cy="64071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49238" y="115888"/>
            <a:ext cx="6330950" cy="6407150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01482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9238" y="115888"/>
            <a:ext cx="7942262" cy="45769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298450" y="1100138"/>
            <a:ext cx="8594725" cy="54229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8416044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694" y="124692"/>
            <a:ext cx="8202093" cy="4572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de-CH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79388" y="1268413"/>
            <a:ext cx="4279900" cy="51133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C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1688" y="1268413"/>
            <a:ext cx="4281487" cy="51133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CH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0"/>
          </p:nvPr>
        </p:nvSpPr>
        <p:spPr>
          <a:xfrm>
            <a:off x="4211638" y="6527800"/>
            <a:ext cx="4681537" cy="214313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Intro. to Programming, lecture 4: the interfaces of a class   </a:t>
            </a:r>
            <a:fld id="{2D28B793-CDE4-4FCB-817D-623FF8B77B9E}" type="slidenum">
              <a:rPr lang="en-US" sz="1000">
                <a:solidFill>
                  <a:srgbClr val="000000"/>
                </a:solidFill>
                <a:latin typeface="ETH Light" pitchFamily="18" charset="0"/>
              </a:rPr>
              <a:pPr>
                <a:defRPr/>
              </a:pPr>
              <a:t>‹#›</a:t>
            </a:fld>
            <a:endParaRPr lang="en-US" sz="1000">
              <a:solidFill>
                <a:srgbClr val="000000"/>
              </a:solidFill>
              <a:latin typeface="ETH Light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69099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6007" y="116378"/>
            <a:ext cx="8193781" cy="465513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de-CH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9388" y="1268413"/>
            <a:ext cx="8713787" cy="24796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C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388" y="3900488"/>
            <a:ext cx="8713787" cy="24812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CH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0"/>
          </p:nvPr>
        </p:nvSpPr>
        <p:spPr>
          <a:xfrm>
            <a:off x="4211638" y="6527800"/>
            <a:ext cx="4681537" cy="214313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Intro. to Programming, lecture 4: the interfaces of a class   </a:t>
            </a:r>
            <a:fld id="{FF36E633-28CF-4D62-ACF0-1191B62216C6}" type="slidenum">
              <a:rPr lang="en-US" sz="1000">
                <a:solidFill>
                  <a:srgbClr val="000000"/>
                </a:solidFill>
                <a:latin typeface="ETH Light" pitchFamily="18" charset="0"/>
              </a:rPr>
              <a:pPr>
                <a:defRPr/>
              </a:pPr>
              <a:t>‹#›</a:t>
            </a:fld>
            <a:endParaRPr lang="en-US" sz="1000">
              <a:solidFill>
                <a:srgbClr val="000000"/>
              </a:solidFill>
              <a:latin typeface="ETH Light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24536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694" y="124692"/>
            <a:ext cx="8202093" cy="4572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de-CH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79388" y="1268413"/>
            <a:ext cx="8713787" cy="24796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C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79388" y="3900488"/>
            <a:ext cx="8713787" cy="24812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CH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0"/>
          </p:nvPr>
        </p:nvSpPr>
        <p:spPr>
          <a:xfrm>
            <a:off x="4211638" y="6527800"/>
            <a:ext cx="4681537" cy="214313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Intro. to Programming, lecture 4: the interfaces of a class   </a:t>
            </a:r>
            <a:fld id="{B65DD8F6-D24E-4DF1-84B0-002814DDB2C0}" type="slidenum">
              <a:rPr lang="en-US" sz="1000">
                <a:solidFill>
                  <a:srgbClr val="000000"/>
                </a:solidFill>
                <a:latin typeface="ETH Light" pitchFamily="18" charset="0"/>
              </a:rPr>
              <a:pPr>
                <a:defRPr/>
              </a:pPr>
              <a:t>‹#›</a:t>
            </a:fld>
            <a:endParaRPr lang="en-US" sz="1000">
              <a:solidFill>
                <a:srgbClr val="000000"/>
              </a:solidFill>
              <a:latin typeface="ETH Light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60441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2756" y="133004"/>
            <a:ext cx="8227032" cy="45720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de-CH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79388" y="1268413"/>
            <a:ext cx="8713787" cy="5113337"/>
          </a:xfrm>
        </p:spPr>
        <p:txBody>
          <a:bodyPr/>
          <a:lstStyle/>
          <a:p>
            <a:pPr lvl="0"/>
            <a:endParaRPr lang="de-CH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xfrm>
            <a:off x="4211638" y="6527800"/>
            <a:ext cx="4681537" cy="214313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Intro. to Programming, lecture 4: the interfaces of a class   </a:t>
            </a:r>
            <a:fld id="{22464A84-E4F9-4EE3-B6F1-D7E384E58E44}" type="slidenum">
              <a:rPr lang="en-US" sz="1000">
                <a:solidFill>
                  <a:srgbClr val="000000"/>
                </a:solidFill>
                <a:latin typeface="ETH Light" pitchFamily="18" charset="0"/>
              </a:rPr>
              <a:pPr>
                <a:defRPr/>
              </a:pPr>
              <a:t>‹#›</a:t>
            </a:fld>
            <a:endParaRPr lang="en-US" sz="1000">
              <a:solidFill>
                <a:srgbClr val="000000"/>
              </a:solidFill>
              <a:latin typeface="ETH Light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00367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940975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8450" y="1100138"/>
            <a:ext cx="4221163" cy="5422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72013" y="1100138"/>
            <a:ext cx="4221162" cy="5422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6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21.xml"/><Relationship Id="rId7" Type="http://schemas.openxmlformats.org/officeDocument/2006/relationships/slideLayout" Target="../slideLayouts/slideLayout25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9.xml"/><Relationship Id="rId6" Type="http://schemas.openxmlformats.org/officeDocument/2006/relationships/slideLayout" Target="../slideLayouts/slideLayout24.xml"/><Relationship Id="rId11" Type="http://schemas.openxmlformats.org/officeDocument/2006/relationships/slideLayout" Target="../slideLayouts/slideLayout29.xml"/><Relationship Id="rId5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28.xml"/><Relationship Id="rId4" Type="http://schemas.openxmlformats.org/officeDocument/2006/relationships/slideLayout" Target="../slideLayouts/slideLayout22.xml"/><Relationship Id="rId9" Type="http://schemas.openxmlformats.org/officeDocument/2006/relationships/slideLayout" Target="../slideLayouts/slideLayout27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7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2.xml"/><Relationship Id="rId7" Type="http://schemas.openxmlformats.org/officeDocument/2006/relationships/slideLayout" Target="../slideLayouts/slideLayout36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31.xml"/><Relationship Id="rId1" Type="http://schemas.openxmlformats.org/officeDocument/2006/relationships/slideLayout" Target="../slideLayouts/slideLayout30.xml"/><Relationship Id="rId6" Type="http://schemas.openxmlformats.org/officeDocument/2006/relationships/slideLayout" Target="../slideLayouts/slideLayout35.xml"/><Relationship Id="rId11" Type="http://schemas.openxmlformats.org/officeDocument/2006/relationships/slideLayout" Target="../slideLayouts/slideLayout40.xml"/><Relationship Id="rId5" Type="http://schemas.openxmlformats.org/officeDocument/2006/relationships/slideLayout" Target="../slideLayouts/slideLayout34.xml"/><Relationship Id="rId10" Type="http://schemas.openxmlformats.org/officeDocument/2006/relationships/slideLayout" Target="../slideLayouts/slideLayout39.xml"/><Relationship Id="rId4" Type="http://schemas.openxmlformats.org/officeDocument/2006/relationships/slideLayout" Target="../slideLayouts/slideLayout33.xml"/><Relationship Id="rId9" Type="http://schemas.openxmlformats.org/officeDocument/2006/relationships/slideLayout" Target="../slideLayouts/slideLayout38.xml"/><Relationship Id="rId14" Type="http://schemas.openxmlformats.org/officeDocument/2006/relationships/image" Target="../media/image3.jpe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8.xml"/><Relationship Id="rId13" Type="http://schemas.openxmlformats.org/officeDocument/2006/relationships/slideLayout" Target="../slideLayouts/slideLayout53.xml"/><Relationship Id="rId18" Type="http://schemas.openxmlformats.org/officeDocument/2006/relationships/slideLayout" Target="../slideLayouts/slideLayout58.xml"/><Relationship Id="rId3" Type="http://schemas.openxmlformats.org/officeDocument/2006/relationships/slideLayout" Target="../slideLayouts/slideLayout43.xml"/><Relationship Id="rId7" Type="http://schemas.openxmlformats.org/officeDocument/2006/relationships/slideLayout" Target="../slideLayouts/slideLayout47.xml"/><Relationship Id="rId12" Type="http://schemas.openxmlformats.org/officeDocument/2006/relationships/slideLayout" Target="../slideLayouts/slideLayout52.xml"/><Relationship Id="rId17" Type="http://schemas.openxmlformats.org/officeDocument/2006/relationships/slideLayout" Target="../slideLayouts/slideLayout57.xml"/><Relationship Id="rId2" Type="http://schemas.openxmlformats.org/officeDocument/2006/relationships/slideLayout" Target="../slideLayouts/slideLayout42.xml"/><Relationship Id="rId16" Type="http://schemas.openxmlformats.org/officeDocument/2006/relationships/slideLayout" Target="../slideLayouts/slideLayout5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41.xml"/><Relationship Id="rId6" Type="http://schemas.openxmlformats.org/officeDocument/2006/relationships/slideLayout" Target="../slideLayouts/slideLayout46.xml"/><Relationship Id="rId11" Type="http://schemas.openxmlformats.org/officeDocument/2006/relationships/slideLayout" Target="../slideLayouts/slideLayout51.xml"/><Relationship Id="rId5" Type="http://schemas.openxmlformats.org/officeDocument/2006/relationships/slideLayout" Target="../slideLayouts/slideLayout45.xml"/><Relationship Id="rId15" Type="http://schemas.openxmlformats.org/officeDocument/2006/relationships/slideLayout" Target="../slideLayouts/slideLayout55.xml"/><Relationship Id="rId10" Type="http://schemas.openxmlformats.org/officeDocument/2006/relationships/slideLayout" Target="../slideLayouts/slideLayout50.xml"/><Relationship Id="rId19" Type="http://schemas.openxmlformats.org/officeDocument/2006/relationships/theme" Target="../theme/theme4.xml"/><Relationship Id="rId4" Type="http://schemas.openxmlformats.org/officeDocument/2006/relationships/slideLayout" Target="../slideLayouts/slideLayout44.xml"/><Relationship Id="rId9" Type="http://schemas.openxmlformats.org/officeDocument/2006/relationships/slideLayout" Target="../slideLayouts/slideLayout49.xml"/><Relationship Id="rId14" Type="http://schemas.openxmlformats.org/officeDocument/2006/relationships/slideLayout" Target="../slideLayouts/slideLayout5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0035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249238" y="115888"/>
            <a:ext cx="8117522" cy="442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580036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249238" y="878114"/>
            <a:ext cx="8594725" cy="56449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580039" name="Rectangle 7"/>
          <p:cNvSpPr>
            <a:spLocks noChangeArrowheads="1"/>
          </p:cNvSpPr>
          <p:nvPr/>
        </p:nvSpPr>
        <p:spPr bwMode="auto">
          <a:xfrm>
            <a:off x="4643438" y="4724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0"/>
              </a:spcBef>
            </a:pPr>
            <a:endParaRPr lang="en-US" sz="1400">
              <a:latin typeface="Arial" charset="0"/>
            </a:endParaRPr>
          </a:p>
        </p:txBody>
      </p:sp>
      <p:sp>
        <p:nvSpPr>
          <p:cNvPr id="1580045" name="Line 13"/>
          <p:cNvSpPr>
            <a:spLocks noChangeShapeType="1"/>
          </p:cNvSpPr>
          <p:nvPr userDrawn="1"/>
        </p:nvSpPr>
        <p:spPr bwMode="auto">
          <a:xfrm flipV="1">
            <a:off x="249238" y="609601"/>
            <a:ext cx="7200000" cy="458"/>
          </a:xfrm>
          <a:prstGeom prst="line">
            <a:avLst/>
          </a:prstGeom>
          <a:noFill/>
          <a:ln w="3175">
            <a:solidFill>
              <a:srgbClr val="006699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" name="Rectangle 7"/>
          <p:cNvSpPr>
            <a:spLocks noChangeArrowheads="1"/>
          </p:cNvSpPr>
          <p:nvPr userDrawn="1"/>
        </p:nvSpPr>
        <p:spPr bwMode="auto">
          <a:xfrm>
            <a:off x="8642574" y="6550476"/>
            <a:ext cx="50482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>
              <a:spcBef>
                <a:spcPct val="0"/>
              </a:spcBef>
            </a:pPr>
            <a:fld id="{CF1FDE98-111E-4F33-B410-FEF89BF09012}" type="slidenum">
              <a:rPr lang="en-US" sz="1400">
                <a:latin typeface="Arial" pitchFamily="34" charset="0"/>
                <a:cs typeface="Arial" pitchFamily="34" charset="0"/>
              </a:rPr>
              <a:pPr algn="r">
                <a:spcBef>
                  <a:spcPct val="0"/>
                </a:spcBef>
              </a:pPr>
              <a:t>‹#›</a:t>
            </a:fld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Picture 13"/>
          <p:cNvPicPr>
            <a:picLocks noChangeAspect="1" noChangeArrowheads="1"/>
          </p:cNvPicPr>
          <p:nvPr userDrawn="1"/>
        </p:nvPicPr>
        <p:blipFill>
          <a:blip r:embed="rId20" cstate="print"/>
          <a:srcRect/>
          <a:stretch>
            <a:fillRect/>
          </a:stretch>
        </p:blipFill>
        <p:spPr bwMode="auto">
          <a:xfrm>
            <a:off x="8711868" y="122239"/>
            <a:ext cx="280528" cy="313530"/>
          </a:xfrm>
          <a:prstGeom prst="rect">
            <a:avLst/>
          </a:prstGeom>
          <a:noFill/>
          <a:ln w="19050" algn="ctr">
            <a:noFill/>
            <a:miter lim="800000"/>
            <a:headEnd type="none" w="lg" len="lg"/>
            <a:tailEnd type="none" w="lg" len="lg"/>
          </a:ln>
          <a:effectLst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722" r:id="rId3"/>
    <p:sldLayoutId id="2147483723" r:id="rId4"/>
    <p:sldLayoutId id="2147483663" r:id="rId5"/>
    <p:sldLayoutId id="2147483664" r:id="rId6"/>
    <p:sldLayoutId id="2147483665" r:id="rId7"/>
    <p:sldLayoutId id="2147483666" r:id="rId8"/>
    <p:sldLayoutId id="2147483668" r:id="rId9"/>
    <p:sldLayoutId id="2147483669" r:id="rId10"/>
    <p:sldLayoutId id="2147483670" r:id="rId11"/>
    <p:sldLayoutId id="2147483671" r:id="rId12"/>
    <p:sldLayoutId id="2147483717" r:id="rId13"/>
    <p:sldLayoutId id="2147483822" r:id="rId14"/>
    <p:sldLayoutId id="2147483823" r:id="rId15"/>
    <p:sldLayoutId id="2147483824" r:id="rId16"/>
    <p:sldLayoutId id="2147483825" r:id="rId17"/>
    <p:sldLayoutId id="2147483826" r:id="rId18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fontAlgn="base">
        <a:spcBef>
          <a:spcPct val="0"/>
        </a:spcBef>
        <a:spcAft>
          <a:spcPct val="0"/>
        </a:spcAft>
        <a:defRPr sz="2800" i="0" baseline="0">
          <a:solidFill>
            <a:srgbClr val="006699"/>
          </a:solidFill>
          <a:latin typeface="Arial Rounded MT Bold" pitchFamily="34" charset="0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9pPr>
    </p:titleStyle>
    <p:bodyStyle>
      <a:lvl1pPr algn="l" rtl="0" fontAlgn="base">
        <a:spcBef>
          <a:spcPct val="20000"/>
        </a:spcBef>
        <a:spcAft>
          <a:spcPct val="0"/>
        </a:spcAft>
        <a:buClr>
          <a:srgbClr val="8B0000"/>
        </a:buClr>
        <a:buFont typeface="Wingdings" pitchFamily="2" charset="2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896938" indent="-360363" algn="l" rtl="0" fontAlgn="base">
        <a:spcBef>
          <a:spcPct val="20000"/>
        </a:spcBef>
        <a:spcAft>
          <a:spcPct val="0"/>
        </a:spcAft>
        <a:buClr>
          <a:srgbClr val="8B0000"/>
        </a:buClr>
        <a:buFont typeface="Wingdings" pitchFamily="2" charset="2"/>
        <a:buChar char="Ø"/>
        <a:defRPr sz="2400">
          <a:solidFill>
            <a:schemeClr val="tx1"/>
          </a:solidFill>
          <a:latin typeface="+mn-lt"/>
          <a:cs typeface="+mn-cs"/>
        </a:defRPr>
      </a:lvl2pPr>
      <a:lvl3pPr marL="1304925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  <a:cs typeface="+mn-cs"/>
        </a:defRPr>
      </a:lvl3pPr>
      <a:lvl4pPr marL="1712913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  <a:cs typeface="+mn-cs"/>
        </a:defRPr>
      </a:lvl4pPr>
      <a:lvl5pPr marL="21209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  <a:cs typeface="+mn-cs"/>
        </a:defRPr>
      </a:lvl5pPr>
      <a:lvl6pPr marL="25781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rgbClr val="3333FF"/>
          </a:solidFill>
          <a:latin typeface="+mn-lt"/>
          <a:cs typeface="+mn-cs"/>
        </a:defRPr>
      </a:lvl6pPr>
      <a:lvl7pPr marL="30353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rgbClr val="3333FF"/>
          </a:solidFill>
          <a:latin typeface="+mn-lt"/>
          <a:cs typeface="+mn-cs"/>
        </a:defRPr>
      </a:lvl7pPr>
      <a:lvl8pPr marL="34925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rgbClr val="3333FF"/>
          </a:solidFill>
          <a:latin typeface="+mn-lt"/>
          <a:cs typeface="+mn-cs"/>
        </a:defRPr>
      </a:lvl8pPr>
      <a:lvl9pPr marL="39497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rgbClr val="3333FF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35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98450" y="119063"/>
            <a:ext cx="8594725" cy="6262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473540" name="Rectangle 4"/>
          <p:cNvSpPr>
            <a:spLocks noChangeArrowheads="1"/>
          </p:cNvSpPr>
          <p:nvPr/>
        </p:nvSpPr>
        <p:spPr bwMode="auto">
          <a:xfrm>
            <a:off x="4643438" y="4724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0"/>
              </a:spcBef>
            </a:pPr>
            <a:endParaRPr lang="en-US" sz="1400">
              <a:latin typeface="Arial" charset="0"/>
            </a:endParaRPr>
          </a:p>
        </p:txBody>
      </p:sp>
      <p:pic>
        <p:nvPicPr>
          <p:cNvPr id="5" name="Picture 16" descr="se_logo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659813" y="117475"/>
            <a:ext cx="334962" cy="377825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9pPr>
    </p:titleStyle>
    <p:bodyStyle>
      <a:lvl1pPr algn="l" rtl="0" fontAlgn="base">
        <a:spcBef>
          <a:spcPct val="20000"/>
        </a:spcBef>
        <a:spcAft>
          <a:spcPct val="0"/>
        </a:spcAft>
        <a:buClr>
          <a:srgbClr val="8B0000"/>
        </a:buClr>
        <a:buFont typeface="Wingdings" pitchFamily="2" charset="2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896938" indent="-357188" algn="l" rtl="0" fontAlgn="base">
        <a:spcBef>
          <a:spcPct val="20000"/>
        </a:spcBef>
        <a:spcAft>
          <a:spcPct val="0"/>
        </a:spcAft>
        <a:buClr>
          <a:srgbClr val="8B0000"/>
        </a:buClr>
        <a:buFont typeface="Wingdings" pitchFamily="2" charset="2"/>
        <a:buChar char="Ø"/>
        <a:defRPr sz="2400">
          <a:solidFill>
            <a:schemeClr val="tx1"/>
          </a:solidFill>
          <a:latin typeface="+mn-lt"/>
          <a:cs typeface="+mn-cs"/>
        </a:defRPr>
      </a:lvl2pPr>
      <a:lvl3pPr marL="1304925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 sz="2000">
          <a:solidFill>
            <a:schemeClr val="tx1"/>
          </a:solidFill>
          <a:latin typeface="+mn-lt"/>
          <a:cs typeface="+mn-cs"/>
        </a:defRPr>
      </a:lvl3pPr>
      <a:lvl4pPr marL="1712913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chemeClr val="tx1"/>
          </a:solidFill>
          <a:latin typeface="+mn-lt"/>
          <a:cs typeface="+mn-cs"/>
        </a:defRPr>
      </a:lvl4pPr>
      <a:lvl5pPr marL="21209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chemeClr val="tx1"/>
          </a:solidFill>
          <a:latin typeface="+mn-lt"/>
          <a:cs typeface="+mn-cs"/>
        </a:defRPr>
      </a:lvl5pPr>
      <a:lvl6pPr marL="25781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rgbClr val="3333FF"/>
          </a:solidFill>
          <a:latin typeface="+mn-lt"/>
          <a:cs typeface="+mn-cs"/>
        </a:defRPr>
      </a:lvl6pPr>
      <a:lvl7pPr marL="30353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rgbClr val="3333FF"/>
          </a:solidFill>
          <a:latin typeface="+mn-lt"/>
          <a:cs typeface="+mn-cs"/>
        </a:defRPr>
      </a:lvl7pPr>
      <a:lvl8pPr marL="34925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rgbClr val="3333FF"/>
          </a:solidFill>
          <a:latin typeface="+mn-lt"/>
          <a:cs typeface="+mn-cs"/>
        </a:defRPr>
      </a:lvl8pPr>
      <a:lvl9pPr marL="39497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rgbClr val="3333FF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43948" y="194441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Bef>
                <a:spcPct val="50000"/>
              </a:spcBef>
            </a:pPr>
            <a:endParaRPr lang="en-US" sz="2000" dirty="0">
              <a:latin typeface="Comic Sans MS" pitchFamily="66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684104"/>
            <a:ext cx="8229600" cy="24420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7" name="Picture 16" descr="se_logo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388626" y="183735"/>
            <a:ext cx="500132" cy="518630"/>
          </a:xfrm>
          <a:prstGeom prst="rect">
            <a:avLst/>
          </a:prstGeom>
          <a:noFill/>
        </p:spPr>
      </p:pic>
      <p:pic>
        <p:nvPicPr>
          <p:cNvPr id="8" name="Picture 14" descr="eth_zurich_pic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492195" y="279124"/>
            <a:ext cx="720725" cy="219075"/>
          </a:xfrm>
          <a:prstGeom prst="rect">
            <a:avLst/>
          </a:prstGeom>
          <a:noFill/>
        </p:spPr>
      </p:pic>
      <p:sp>
        <p:nvSpPr>
          <p:cNvPr id="9" name="Text Box 15"/>
          <p:cNvSpPr txBox="1">
            <a:spLocks noChangeArrowheads="1"/>
          </p:cNvSpPr>
          <p:nvPr userDrawn="1"/>
        </p:nvSpPr>
        <p:spPr bwMode="auto">
          <a:xfrm>
            <a:off x="429248" y="556590"/>
            <a:ext cx="2462212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900" b="1" i="1" dirty="0">
                <a:solidFill>
                  <a:srgbClr val="990000"/>
                </a:solidFill>
                <a:latin typeface="Verdana" pitchFamily="34" charset="0"/>
              </a:rPr>
              <a:t>Chair of Software Engineering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1" r:id="rId1"/>
    <p:sldLayoutId id="2147483812" r:id="rId2"/>
    <p:sldLayoutId id="2147483813" r:id="rId3"/>
    <p:sldLayoutId id="2147483814" r:id="rId4"/>
    <p:sldLayoutId id="2147483815" r:id="rId5"/>
    <p:sldLayoutId id="2147483816" r:id="rId6"/>
    <p:sldLayoutId id="2147483817" r:id="rId7"/>
    <p:sldLayoutId id="2147483818" r:id="rId8"/>
    <p:sldLayoutId id="2147483819" r:id="rId9"/>
    <p:sldLayoutId id="2147483820" r:id="rId10"/>
    <p:sldLayoutId id="214748382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0035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249238" y="115888"/>
            <a:ext cx="8117522" cy="442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580036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249238" y="878114"/>
            <a:ext cx="8594725" cy="56449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580045" name="Line 13"/>
          <p:cNvSpPr>
            <a:spLocks noChangeShapeType="1"/>
          </p:cNvSpPr>
          <p:nvPr userDrawn="1"/>
        </p:nvSpPr>
        <p:spPr bwMode="auto">
          <a:xfrm flipV="1">
            <a:off x="249238" y="609601"/>
            <a:ext cx="7200000" cy="458"/>
          </a:xfrm>
          <a:prstGeom prst="line">
            <a:avLst/>
          </a:prstGeom>
          <a:noFill/>
          <a:ln w="3175">
            <a:solidFill>
              <a:srgbClr val="006699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0" name="Rectangle 7"/>
          <p:cNvSpPr>
            <a:spLocks noChangeArrowheads="1"/>
          </p:cNvSpPr>
          <p:nvPr userDrawn="1"/>
        </p:nvSpPr>
        <p:spPr bwMode="auto">
          <a:xfrm>
            <a:off x="8642574" y="6550476"/>
            <a:ext cx="50482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>
              <a:spcBef>
                <a:spcPct val="0"/>
              </a:spcBef>
            </a:pPr>
            <a:fld id="{CF1FDE98-111E-4F33-B410-FEF89BF09012}" type="slidenum">
              <a:rPr lang="en-US" sz="1400">
                <a:solidFill>
                  <a:srgbClr val="000000"/>
                </a:solidFill>
              </a:rPr>
              <a:pPr algn="r">
                <a:spcBef>
                  <a:spcPct val="0"/>
                </a:spcBef>
              </a:pPr>
              <a:t>‹#›</a:t>
            </a:fld>
            <a:endParaRPr lang="en-US" sz="1400" dirty="0">
              <a:solidFill>
                <a:srgbClr val="000000"/>
              </a:solidFill>
            </a:endParaRPr>
          </a:p>
        </p:txBody>
      </p:sp>
      <p:pic>
        <p:nvPicPr>
          <p:cNvPr id="9" name="Picture 13"/>
          <p:cNvPicPr>
            <a:picLocks noChangeAspect="1" noChangeArrowheads="1"/>
          </p:cNvPicPr>
          <p:nvPr userDrawn="1"/>
        </p:nvPicPr>
        <p:blipFill>
          <a:blip r:embed="rId20" cstate="print"/>
          <a:srcRect/>
          <a:stretch>
            <a:fillRect/>
          </a:stretch>
        </p:blipFill>
        <p:spPr bwMode="auto">
          <a:xfrm>
            <a:off x="8711868" y="122239"/>
            <a:ext cx="280528" cy="313530"/>
          </a:xfrm>
          <a:prstGeom prst="rect">
            <a:avLst/>
          </a:prstGeom>
          <a:noFill/>
          <a:ln w="19050" algn="ctr">
            <a:noFill/>
            <a:miter lim="800000"/>
            <a:headEnd type="none" w="lg" len="lg"/>
            <a:tailEnd type="none" w="lg" len="lg"/>
          </a:ln>
          <a:effectLst/>
        </p:spPr>
      </p:pic>
    </p:spTree>
    <p:extLst>
      <p:ext uri="{BB962C8B-B14F-4D97-AF65-F5344CB8AC3E}">
        <p14:creationId xmlns:p14="http://schemas.microsoft.com/office/powerpoint/2010/main" val="27445209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8" r:id="rId1"/>
    <p:sldLayoutId id="2147483829" r:id="rId2"/>
    <p:sldLayoutId id="2147483830" r:id="rId3"/>
    <p:sldLayoutId id="2147483831" r:id="rId4"/>
    <p:sldLayoutId id="2147483832" r:id="rId5"/>
    <p:sldLayoutId id="2147483833" r:id="rId6"/>
    <p:sldLayoutId id="2147483834" r:id="rId7"/>
    <p:sldLayoutId id="2147483835" r:id="rId8"/>
    <p:sldLayoutId id="2147483836" r:id="rId9"/>
    <p:sldLayoutId id="2147483837" r:id="rId10"/>
    <p:sldLayoutId id="2147483838" r:id="rId11"/>
    <p:sldLayoutId id="2147483839" r:id="rId12"/>
    <p:sldLayoutId id="2147483840" r:id="rId13"/>
    <p:sldLayoutId id="2147483841" r:id="rId14"/>
    <p:sldLayoutId id="2147483842" r:id="rId15"/>
    <p:sldLayoutId id="2147483843" r:id="rId16"/>
    <p:sldLayoutId id="2147483844" r:id="rId17"/>
    <p:sldLayoutId id="2147483845" r:id="rId18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fontAlgn="base">
        <a:spcBef>
          <a:spcPct val="0"/>
        </a:spcBef>
        <a:spcAft>
          <a:spcPct val="0"/>
        </a:spcAft>
        <a:defRPr sz="2800" i="0" baseline="0">
          <a:solidFill>
            <a:srgbClr val="006699"/>
          </a:solidFill>
          <a:latin typeface="Comic Sans MS" pitchFamily="66" charset="0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9pPr>
    </p:titleStyle>
    <p:bodyStyle>
      <a:lvl1pPr algn="l" rtl="0" fontAlgn="base">
        <a:spcBef>
          <a:spcPct val="20000"/>
        </a:spcBef>
        <a:spcAft>
          <a:spcPct val="0"/>
        </a:spcAft>
        <a:buClr>
          <a:srgbClr val="8B0000"/>
        </a:buClr>
        <a:buFont typeface="Wingdings" pitchFamily="2" charset="2"/>
        <a:defRPr sz="2400">
          <a:solidFill>
            <a:schemeClr val="tx1"/>
          </a:solidFill>
          <a:latin typeface="Comic Sans MS" pitchFamily="66" charset="0"/>
          <a:ea typeface="+mn-ea"/>
          <a:cs typeface="+mn-cs"/>
        </a:defRPr>
      </a:lvl1pPr>
      <a:lvl2pPr marL="896938" indent="-360363" algn="l" rtl="0" fontAlgn="base">
        <a:spcBef>
          <a:spcPct val="20000"/>
        </a:spcBef>
        <a:spcAft>
          <a:spcPct val="0"/>
        </a:spcAft>
        <a:buClr>
          <a:srgbClr val="8B0000"/>
        </a:buClr>
        <a:buFont typeface="Wingdings" pitchFamily="2" charset="2"/>
        <a:buChar char="Ø"/>
        <a:defRPr sz="2400">
          <a:solidFill>
            <a:schemeClr val="tx1"/>
          </a:solidFill>
          <a:latin typeface="Comic Sans MS" pitchFamily="66" charset="0"/>
          <a:cs typeface="+mn-cs"/>
        </a:defRPr>
      </a:lvl2pPr>
      <a:lvl3pPr marL="1304925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2400">
          <a:solidFill>
            <a:schemeClr val="tx1"/>
          </a:solidFill>
          <a:latin typeface="Comic Sans MS" pitchFamily="66" charset="0"/>
          <a:cs typeface="+mn-cs"/>
        </a:defRPr>
      </a:lvl3pPr>
      <a:lvl4pPr marL="1712913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2400">
          <a:solidFill>
            <a:schemeClr val="tx1"/>
          </a:solidFill>
          <a:latin typeface="Comic Sans MS" pitchFamily="66" charset="0"/>
          <a:cs typeface="+mn-cs"/>
        </a:defRPr>
      </a:lvl4pPr>
      <a:lvl5pPr marL="21209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2400">
          <a:solidFill>
            <a:schemeClr val="tx1"/>
          </a:solidFill>
          <a:latin typeface="Comic Sans MS" pitchFamily="66" charset="0"/>
          <a:cs typeface="+mn-cs"/>
        </a:defRPr>
      </a:lvl5pPr>
      <a:lvl6pPr marL="25781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rgbClr val="3333FF"/>
          </a:solidFill>
          <a:latin typeface="+mn-lt"/>
          <a:cs typeface="+mn-cs"/>
        </a:defRPr>
      </a:lvl6pPr>
      <a:lvl7pPr marL="30353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rgbClr val="3333FF"/>
          </a:solidFill>
          <a:latin typeface="+mn-lt"/>
          <a:cs typeface="+mn-cs"/>
        </a:defRPr>
      </a:lvl7pPr>
      <a:lvl8pPr marL="34925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rgbClr val="3333FF"/>
          </a:solidFill>
          <a:latin typeface="+mn-lt"/>
          <a:cs typeface="+mn-cs"/>
        </a:defRPr>
      </a:lvl8pPr>
      <a:lvl9pPr marL="39497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rgbClr val="3333FF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tags" Target="../tags/tag48.xml"/><Relationship Id="rId13" Type="http://schemas.openxmlformats.org/officeDocument/2006/relationships/tags" Target="../tags/tag53.xml"/><Relationship Id="rId18" Type="http://schemas.openxmlformats.org/officeDocument/2006/relationships/tags" Target="../tags/tag58.xml"/><Relationship Id="rId26" Type="http://schemas.openxmlformats.org/officeDocument/2006/relationships/tags" Target="../tags/tag66.xml"/><Relationship Id="rId3" Type="http://schemas.openxmlformats.org/officeDocument/2006/relationships/tags" Target="../tags/tag43.xml"/><Relationship Id="rId21" Type="http://schemas.openxmlformats.org/officeDocument/2006/relationships/tags" Target="../tags/tag61.xml"/><Relationship Id="rId7" Type="http://schemas.openxmlformats.org/officeDocument/2006/relationships/tags" Target="../tags/tag47.xml"/><Relationship Id="rId12" Type="http://schemas.openxmlformats.org/officeDocument/2006/relationships/tags" Target="../tags/tag52.xml"/><Relationship Id="rId17" Type="http://schemas.openxmlformats.org/officeDocument/2006/relationships/tags" Target="../tags/tag57.xml"/><Relationship Id="rId25" Type="http://schemas.openxmlformats.org/officeDocument/2006/relationships/tags" Target="../tags/tag65.xml"/><Relationship Id="rId2" Type="http://schemas.openxmlformats.org/officeDocument/2006/relationships/tags" Target="../tags/tag42.xml"/><Relationship Id="rId16" Type="http://schemas.openxmlformats.org/officeDocument/2006/relationships/tags" Target="../tags/tag56.xml"/><Relationship Id="rId20" Type="http://schemas.openxmlformats.org/officeDocument/2006/relationships/tags" Target="../tags/tag60.xml"/><Relationship Id="rId29" Type="http://schemas.openxmlformats.org/officeDocument/2006/relationships/tags" Target="../tags/tag69.xml"/><Relationship Id="rId1" Type="http://schemas.openxmlformats.org/officeDocument/2006/relationships/tags" Target="../tags/tag41.xml"/><Relationship Id="rId6" Type="http://schemas.openxmlformats.org/officeDocument/2006/relationships/tags" Target="../tags/tag46.xml"/><Relationship Id="rId11" Type="http://schemas.openxmlformats.org/officeDocument/2006/relationships/tags" Target="../tags/tag51.xml"/><Relationship Id="rId24" Type="http://schemas.openxmlformats.org/officeDocument/2006/relationships/tags" Target="../tags/tag64.xml"/><Relationship Id="rId5" Type="http://schemas.openxmlformats.org/officeDocument/2006/relationships/tags" Target="../tags/tag45.xml"/><Relationship Id="rId15" Type="http://schemas.openxmlformats.org/officeDocument/2006/relationships/tags" Target="../tags/tag55.xml"/><Relationship Id="rId23" Type="http://schemas.openxmlformats.org/officeDocument/2006/relationships/tags" Target="../tags/tag63.xml"/><Relationship Id="rId28" Type="http://schemas.openxmlformats.org/officeDocument/2006/relationships/tags" Target="../tags/tag68.xml"/><Relationship Id="rId10" Type="http://schemas.openxmlformats.org/officeDocument/2006/relationships/tags" Target="../tags/tag50.xml"/><Relationship Id="rId19" Type="http://schemas.openxmlformats.org/officeDocument/2006/relationships/tags" Target="../tags/tag59.xml"/><Relationship Id="rId31" Type="http://schemas.openxmlformats.org/officeDocument/2006/relationships/notesSlide" Target="../notesSlides/notesSlide6.xml"/><Relationship Id="rId4" Type="http://schemas.openxmlformats.org/officeDocument/2006/relationships/tags" Target="../tags/tag44.xml"/><Relationship Id="rId9" Type="http://schemas.openxmlformats.org/officeDocument/2006/relationships/tags" Target="../tags/tag49.xml"/><Relationship Id="rId14" Type="http://schemas.openxmlformats.org/officeDocument/2006/relationships/tags" Target="../tags/tag54.xml"/><Relationship Id="rId22" Type="http://schemas.openxmlformats.org/officeDocument/2006/relationships/tags" Target="../tags/tag62.xml"/><Relationship Id="rId27" Type="http://schemas.openxmlformats.org/officeDocument/2006/relationships/tags" Target="../tags/tag67.xml"/><Relationship Id="rId30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tags" Target="../tags/tag77.xml"/><Relationship Id="rId13" Type="http://schemas.openxmlformats.org/officeDocument/2006/relationships/notesSlide" Target="../notesSlides/notesSlide7.xml"/><Relationship Id="rId3" Type="http://schemas.openxmlformats.org/officeDocument/2006/relationships/tags" Target="../tags/tag72.xml"/><Relationship Id="rId7" Type="http://schemas.openxmlformats.org/officeDocument/2006/relationships/tags" Target="../tags/tag76.xml"/><Relationship Id="rId12" Type="http://schemas.openxmlformats.org/officeDocument/2006/relationships/slideLayout" Target="../slideLayouts/slideLayout2.xml"/><Relationship Id="rId2" Type="http://schemas.openxmlformats.org/officeDocument/2006/relationships/tags" Target="../tags/tag71.xml"/><Relationship Id="rId1" Type="http://schemas.openxmlformats.org/officeDocument/2006/relationships/tags" Target="../tags/tag70.xml"/><Relationship Id="rId6" Type="http://schemas.openxmlformats.org/officeDocument/2006/relationships/tags" Target="../tags/tag75.xml"/><Relationship Id="rId11" Type="http://schemas.openxmlformats.org/officeDocument/2006/relationships/tags" Target="../tags/tag80.xml"/><Relationship Id="rId5" Type="http://schemas.openxmlformats.org/officeDocument/2006/relationships/tags" Target="../tags/tag74.xml"/><Relationship Id="rId10" Type="http://schemas.openxmlformats.org/officeDocument/2006/relationships/tags" Target="../tags/tag79.xml"/><Relationship Id="rId4" Type="http://schemas.openxmlformats.org/officeDocument/2006/relationships/tags" Target="../tags/tag73.xml"/><Relationship Id="rId9" Type="http://schemas.openxmlformats.org/officeDocument/2006/relationships/tags" Target="../tags/tag78.xml"/></Relationships>
</file>

<file path=ppt/slides/_rels/slide12.xml.rels><?xml version="1.0" encoding="UTF-8" standalone="yes"?>
<Relationships xmlns="http://schemas.openxmlformats.org/package/2006/relationships"><Relationship Id="rId13" Type="http://schemas.openxmlformats.org/officeDocument/2006/relationships/tags" Target="../tags/tag93.xml"/><Relationship Id="rId18" Type="http://schemas.openxmlformats.org/officeDocument/2006/relationships/tags" Target="../tags/tag98.xml"/><Relationship Id="rId26" Type="http://schemas.openxmlformats.org/officeDocument/2006/relationships/tags" Target="../tags/tag106.xml"/><Relationship Id="rId39" Type="http://schemas.openxmlformats.org/officeDocument/2006/relationships/tags" Target="../tags/tag119.xml"/><Relationship Id="rId21" Type="http://schemas.openxmlformats.org/officeDocument/2006/relationships/tags" Target="../tags/tag101.xml"/><Relationship Id="rId34" Type="http://schemas.openxmlformats.org/officeDocument/2006/relationships/tags" Target="../tags/tag114.xml"/><Relationship Id="rId42" Type="http://schemas.openxmlformats.org/officeDocument/2006/relationships/slideLayout" Target="../slideLayouts/slideLayout18.xml"/><Relationship Id="rId7" Type="http://schemas.openxmlformats.org/officeDocument/2006/relationships/tags" Target="../tags/tag87.xml"/><Relationship Id="rId2" Type="http://schemas.openxmlformats.org/officeDocument/2006/relationships/tags" Target="../tags/tag82.xml"/><Relationship Id="rId16" Type="http://schemas.openxmlformats.org/officeDocument/2006/relationships/tags" Target="../tags/tag96.xml"/><Relationship Id="rId20" Type="http://schemas.openxmlformats.org/officeDocument/2006/relationships/tags" Target="../tags/tag100.xml"/><Relationship Id="rId29" Type="http://schemas.openxmlformats.org/officeDocument/2006/relationships/tags" Target="../tags/tag109.xml"/><Relationship Id="rId41" Type="http://schemas.openxmlformats.org/officeDocument/2006/relationships/tags" Target="../tags/tag121.xml"/><Relationship Id="rId1" Type="http://schemas.openxmlformats.org/officeDocument/2006/relationships/tags" Target="../tags/tag81.xml"/><Relationship Id="rId6" Type="http://schemas.openxmlformats.org/officeDocument/2006/relationships/tags" Target="../tags/tag86.xml"/><Relationship Id="rId11" Type="http://schemas.openxmlformats.org/officeDocument/2006/relationships/tags" Target="../tags/tag91.xml"/><Relationship Id="rId24" Type="http://schemas.openxmlformats.org/officeDocument/2006/relationships/tags" Target="../tags/tag104.xml"/><Relationship Id="rId32" Type="http://schemas.openxmlformats.org/officeDocument/2006/relationships/tags" Target="../tags/tag112.xml"/><Relationship Id="rId37" Type="http://schemas.openxmlformats.org/officeDocument/2006/relationships/tags" Target="../tags/tag117.xml"/><Relationship Id="rId40" Type="http://schemas.openxmlformats.org/officeDocument/2006/relationships/tags" Target="../tags/tag120.xml"/><Relationship Id="rId5" Type="http://schemas.openxmlformats.org/officeDocument/2006/relationships/tags" Target="../tags/tag85.xml"/><Relationship Id="rId15" Type="http://schemas.openxmlformats.org/officeDocument/2006/relationships/tags" Target="../tags/tag95.xml"/><Relationship Id="rId23" Type="http://schemas.openxmlformats.org/officeDocument/2006/relationships/tags" Target="../tags/tag103.xml"/><Relationship Id="rId28" Type="http://schemas.openxmlformats.org/officeDocument/2006/relationships/tags" Target="../tags/tag108.xml"/><Relationship Id="rId36" Type="http://schemas.openxmlformats.org/officeDocument/2006/relationships/tags" Target="../tags/tag116.xml"/><Relationship Id="rId10" Type="http://schemas.openxmlformats.org/officeDocument/2006/relationships/tags" Target="../tags/tag90.xml"/><Relationship Id="rId19" Type="http://schemas.openxmlformats.org/officeDocument/2006/relationships/tags" Target="../tags/tag99.xml"/><Relationship Id="rId31" Type="http://schemas.openxmlformats.org/officeDocument/2006/relationships/tags" Target="../tags/tag111.xml"/><Relationship Id="rId4" Type="http://schemas.openxmlformats.org/officeDocument/2006/relationships/tags" Target="../tags/tag84.xml"/><Relationship Id="rId9" Type="http://schemas.openxmlformats.org/officeDocument/2006/relationships/tags" Target="../tags/tag89.xml"/><Relationship Id="rId14" Type="http://schemas.openxmlformats.org/officeDocument/2006/relationships/tags" Target="../tags/tag94.xml"/><Relationship Id="rId22" Type="http://schemas.openxmlformats.org/officeDocument/2006/relationships/tags" Target="../tags/tag102.xml"/><Relationship Id="rId27" Type="http://schemas.openxmlformats.org/officeDocument/2006/relationships/tags" Target="../tags/tag107.xml"/><Relationship Id="rId30" Type="http://schemas.openxmlformats.org/officeDocument/2006/relationships/tags" Target="../tags/tag110.xml"/><Relationship Id="rId35" Type="http://schemas.openxmlformats.org/officeDocument/2006/relationships/tags" Target="../tags/tag115.xml"/><Relationship Id="rId43" Type="http://schemas.openxmlformats.org/officeDocument/2006/relationships/notesSlide" Target="../notesSlides/notesSlide8.xml"/><Relationship Id="rId8" Type="http://schemas.openxmlformats.org/officeDocument/2006/relationships/tags" Target="../tags/tag88.xml"/><Relationship Id="rId3" Type="http://schemas.openxmlformats.org/officeDocument/2006/relationships/tags" Target="../tags/tag83.xml"/><Relationship Id="rId12" Type="http://schemas.openxmlformats.org/officeDocument/2006/relationships/tags" Target="../tags/tag92.xml"/><Relationship Id="rId17" Type="http://schemas.openxmlformats.org/officeDocument/2006/relationships/tags" Target="../tags/tag97.xml"/><Relationship Id="rId25" Type="http://schemas.openxmlformats.org/officeDocument/2006/relationships/tags" Target="../tags/tag105.xml"/><Relationship Id="rId33" Type="http://schemas.openxmlformats.org/officeDocument/2006/relationships/tags" Target="../tags/tag113.xml"/><Relationship Id="rId38" Type="http://schemas.openxmlformats.org/officeDocument/2006/relationships/tags" Target="../tags/tag11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tags" Target="../tags/tag129.xml"/><Relationship Id="rId13" Type="http://schemas.openxmlformats.org/officeDocument/2006/relationships/tags" Target="../tags/tag134.xml"/><Relationship Id="rId18" Type="http://schemas.openxmlformats.org/officeDocument/2006/relationships/slideLayout" Target="../slideLayouts/slideLayout2.xml"/><Relationship Id="rId3" Type="http://schemas.openxmlformats.org/officeDocument/2006/relationships/tags" Target="../tags/tag124.xml"/><Relationship Id="rId7" Type="http://schemas.openxmlformats.org/officeDocument/2006/relationships/tags" Target="../tags/tag128.xml"/><Relationship Id="rId12" Type="http://schemas.openxmlformats.org/officeDocument/2006/relationships/tags" Target="../tags/tag133.xml"/><Relationship Id="rId17" Type="http://schemas.openxmlformats.org/officeDocument/2006/relationships/tags" Target="../tags/tag138.xml"/><Relationship Id="rId2" Type="http://schemas.openxmlformats.org/officeDocument/2006/relationships/tags" Target="../tags/tag123.xml"/><Relationship Id="rId16" Type="http://schemas.openxmlformats.org/officeDocument/2006/relationships/tags" Target="../tags/tag137.xml"/><Relationship Id="rId1" Type="http://schemas.openxmlformats.org/officeDocument/2006/relationships/tags" Target="../tags/tag122.xml"/><Relationship Id="rId6" Type="http://schemas.openxmlformats.org/officeDocument/2006/relationships/tags" Target="../tags/tag127.xml"/><Relationship Id="rId11" Type="http://schemas.openxmlformats.org/officeDocument/2006/relationships/tags" Target="../tags/tag132.xml"/><Relationship Id="rId5" Type="http://schemas.openxmlformats.org/officeDocument/2006/relationships/tags" Target="../tags/tag126.xml"/><Relationship Id="rId15" Type="http://schemas.openxmlformats.org/officeDocument/2006/relationships/tags" Target="../tags/tag136.xml"/><Relationship Id="rId10" Type="http://schemas.openxmlformats.org/officeDocument/2006/relationships/tags" Target="../tags/tag131.xml"/><Relationship Id="rId19" Type="http://schemas.openxmlformats.org/officeDocument/2006/relationships/notesSlide" Target="../notesSlides/notesSlide11.xml"/><Relationship Id="rId4" Type="http://schemas.openxmlformats.org/officeDocument/2006/relationships/tags" Target="../tags/tag125.xml"/><Relationship Id="rId9" Type="http://schemas.openxmlformats.org/officeDocument/2006/relationships/tags" Target="../tags/tag130.xml"/><Relationship Id="rId14" Type="http://schemas.openxmlformats.org/officeDocument/2006/relationships/tags" Target="../tags/tag13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tags" Target="../tags/tag141.xml"/><Relationship Id="rId2" Type="http://schemas.openxmlformats.org/officeDocument/2006/relationships/tags" Target="../tags/tag140.xml"/><Relationship Id="rId1" Type="http://schemas.openxmlformats.org/officeDocument/2006/relationships/tags" Target="../tags/tag139.xml"/><Relationship Id="rId6" Type="http://schemas.openxmlformats.org/officeDocument/2006/relationships/notesSlide" Target="../notesSlides/notesSlide12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4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44.xml"/><Relationship Id="rId1" Type="http://schemas.openxmlformats.org/officeDocument/2006/relationships/tags" Target="../tags/tag143.xml"/><Relationship Id="rId4" Type="http://schemas.openxmlformats.org/officeDocument/2006/relationships/notesSlide" Target="../notesSlides/notesSlide13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tags" Target="../tags/tag152.xml"/><Relationship Id="rId13" Type="http://schemas.openxmlformats.org/officeDocument/2006/relationships/tags" Target="../tags/tag157.xml"/><Relationship Id="rId18" Type="http://schemas.openxmlformats.org/officeDocument/2006/relationships/tags" Target="../tags/tag162.xml"/><Relationship Id="rId26" Type="http://schemas.openxmlformats.org/officeDocument/2006/relationships/slideLayout" Target="../slideLayouts/slideLayout2.xml"/><Relationship Id="rId3" Type="http://schemas.openxmlformats.org/officeDocument/2006/relationships/tags" Target="../tags/tag147.xml"/><Relationship Id="rId21" Type="http://schemas.openxmlformats.org/officeDocument/2006/relationships/tags" Target="../tags/tag165.xml"/><Relationship Id="rId7" Type="http://schemas.openxmlformats.org/officeDocument/2006/relationships/tags" Target="../tags/tag151.xml"/><Relationship Id="rId12" Type="http://schemas.openxmlformats.org/officeDocument/2006/relationships/tags" Target="../tags/tag156.xml"/><Relationship Id="rId17" Type="http://schemas.openxmlformats.org/officeDocument/2006/relationships/tags" Target="../tags/tag161.xml"/><Relationship Id="rId25" Type="http://schemas.openxmlformats.org/officeDocument/2006/relationships/tags" Target="../tags/tag169.xml"/><Relationship Id="rId2" Type="http://schemas.openxmlformats.org/officeDocument/2006/relationships/tags" Target="../tags/tag146.xml"/><Relationship Id="rId16" Type="http://schemas.openxmlformats.org/officeDocument/2006/relationships/tags" Target="../tags/tag160.xml"/><Relationship Id="rId20" Type="http://schemas.openxmlformats.org/officeDocument/2006/relationships/tags" Target="../tags/tag164.xml"/><Relationship Id="rId1" Type="http://schemas.openxmlformats.org/officeDocument/2006/relationships/tags" Target="../tags/tag145.xml"/><Relationship Id="rId6" Type="http://schemas.openxmlformats.org/officeDocument/2006/relationships/tags" Target="../tags/tag150.xml"/><Relationship Id="rId11" Type="http://schemas.openxmlformats.org/officeDocument/2006/relationships/tags" Target="../tags/tag155.xml"/><Relationship Id="rId24" Type="http://schemas.openxmlformats.org/officeDocument/2006/relationships/tags" Target="../tags/tag168.xml"/><Relationship Id="rId5" Type="http://schemas.openxmlformats.org/officeDocument/2006/relationships/tags" Target="../tags/tag149.xml"/><Relationship Id="rId15" Type="http://schemas.openxmlformats.org/officeDocument/2006/relationships/tags" Target="../tags/tag159.xml"/><Relationship Id="rId23" Type="http://schemas.openxmlformats.org/officeDocument/2006/relationships/tags" Target="../tags/tag167.xml"/><Relationship Id="rId10" Type="http://schemas.openxmlformats.org/officeDocument/2006/relationships/tags" Target="../tags/tag154.xml"/><Relationship Id="rId19" Type="http://schemas.openxmlformats.org/officeDocument/2006/relationships/tags" Target="../tags/tag163.xml"/><Relationship Id="rId4" Type="http://schemas.openxmlformats.org/officeDocument/2006/relationships/tags" Target="../tags/tag148.xml"/><Relationship Id="rId9" Type="http://schemas.openxmlformats.org/officeDocument/2006/relationships/tags" Target="../tags/tag153.xml"/><Relationship Id="rId14" Type="http://schemas.openxmlformats.org/officeDocument/2006/relationships/tags" Target="../tags/tag158.xml"/><Relationship Id="rId22" Type="http://schemas.openxmlformats.org/officeDocument/2006/relationships/tags" Target="../tags/tag166.xml"/><Relationship Id="rId27" Type="http://schemas.openxmlformats.org/officeDocument/2006/relationships/notesSlide" Target="../notesSlides/notesSlide1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71.xml"/><Relationship Id="rId1" Type="http://schemas.openxmlformats.org/officeDocument/2006/relationships/tags" Target="../tags/tag170.xml"/><Relationship Id="rId4" Type="http://schemas.openxmlformats.org/officeDocument/2006/relationships/notesSlide" Target="../notesSlides/notesSlide1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4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tags" Target="../tags/tag179.xml"/><Relationship Id="rId13" Type="http://schemas.openxmlformats.org/officeDocument/2006/relationships/tags" Target="../tags/tag184.xml"/><Relationship Id="rId18" Type="http://schemas.openxmlformats.org/officeDocument/2006/relationships/tags" Target="../tags/tag189.xml"/><Relationship Id="rId26" Type="http://schemas.openxmlformats.org/officeDocument/2006/relationships/slideLayout" Target="../slideLayouts/slideLayout2.xml"/><Relationship Id="rId3" Type="http://schemas.openxmlformats.org/officeDocument/2006/relationships/tags" Target="../tags/tag174.xml"/><Relationship Id="rId21" Type="http://schemas.openxmlformats.org/officeDocument/2006/relationships/tags" Target="../tags/tag192.xml"/><Relationship Id="rId7" Type="http://schemas.openxmlformats.org/officeDocument/2006/relationships/tags" Target="../tags/tag178.xml"/><Relationship Id="rId12" Type="http://schemas.openxmlformats.org/officeDocument/2006/relationships/tags" Target="../tags/tag183.xml"/><Relationship Id="rId17" Type="http://schemas.openxmlformats.org/officeDocument/2006/relationships/tags" Target="../tags/tag188.xml"/><Relationship Id="rId25" Type="http://schemas.openxmlformats.org/officeDocument/2006/relationships/tags" Target="../tags/tag196.xml"/><Relationship Id="rId2" Type="http://schemas.openxmlformats.org/officeDocument/2006/relationships/tags" Target="../tags/tag173.xml"/><Relationship Id="rId16" Type="http://schemas.openxmlformats.org/officeDocument/2006/relationships/tags" Target="../tags/tag187.xml"/><Relationship Id="rId20" Type="http://schemas.openxmlformats.org/officeDocument/2006/relationships/tags" Target="../tags/tag191.xml"/><Relationship Id="rId1" Type="http://schemas.openxmlformats.org/officeDocument/2006/relationships/tags" Target="../tags/tag172.xml"/><Relationship Id="rId6" Type="http://schemas.openxmlformats.org/officeDocument/2006/relationships/tags" Target="../tags/tag177.xml"/><Relationship Id="rId11" Type="http://schemas.openxmlformats.org/officeDocument/2006/relationships/tags" Target="../tags/tag182.xml"/><Relationship Id="rId24" Type="http://schemas.openxmlformats.org/officeDocument/2006/relationships/tags" Target="../tags/tag195.xml"/><Relationship Id="rId5" Type="http://schemas.openxmlformats.org/officeDocument/2006/relationships/tags" Target="../tags/tag176.xml"/><Relationship Id="rId15" Type="http://schemas.openxmlformats.org/officeDocument/2006/relationships/tags" Target="../tags/tag186.xml"/><Relationship Id="rId23" Type="http://schemas.openxmlformats.org/officeDocument/2006/relationships/tags" Target="../tags/tag194.xml"/><Relationship Id="rId10" Type="http://schemas.openxmlformats.org/officeDocument/2006/relationships/tags" Target="../tags/tag181.xml"/><Relationship Id="rId19" Type="http://schemas.openxmlformats.org/officeDocument/2006/relationships/tags" Target="../tags/tag190.xml"/><Relationship Id="rId4" Type="http://schemas.openxmlformats.org/officeDocument/2006/relationships/tags" Target="../tags/tag175.xml"/><Relationship Id="rId9" Type="http://schemas.openxmlformats.org/officeDocument/2006/relationships/tags" Target="../tags/tag180.xml"/><Relationship Id="rId14" Type="http://schemas.openxmlformats.org/officeDocument/2006/relationships/tags" Target="../tags/tag185.xml"/><Relationship Id="rId22" Type="http://schemas.openxmlformats.org/officeDocument/2006/relationships/tags" Target="../tags/tag193.xml"/><Relationship Id="rId27" Type="http://schemas.openxmlformats.org/officeDocument/2006/relationships/notesSlide" Target="../notesSlides/notesSlide16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.xml"/><Relationship Id="rId3" Type="http://schemas.openxmlformats.org/officeDocument/2006/relationships/tags" Target="../tags/tag199.xml"/><Relationship Id="rId7" Type="http://schemas.openxmlformats.org/officeDocument/2006/relationships/tags" Target="../tags/tag203.xml"/><Relationship Id="rId2" Type="http://schemas.openxmlformats.org/officeDocument/2006/relationships/tags" Target="../tags/tag198.xml"/><Relationship Id="rId1" Type="http://schemas.openxmlformats.org/officeDocument/2006/relationships/tags" Target="../tags/tag197.xml"/><Relationship Id="rId6" Type="http://schemas.openxmlformats.org/officeDocument/2006/relationships/tags" Target="../tags/tag202.xml"/><Relationship Id="rId5" Type="http://schemas.openxmlformats.org/officeDocument/2006/relationships/tags" Target="../tags/tag201.xml"/><Relationship Id="rId4" Type="http://schemas.openxmlformats.org/officeDocument/2006/relationships/tags" Target="../tags/tag200.xml"/><Relationship Id="rId9" Type="http://schemas.openxmlformats.org/officeDocument/2006/relationships/notesSlide" Target="../notesSlides/notesSlide1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05.xml"/><Relationship Id="rId1" Type="http://schemas.openxmlformats.org/officeDocument/2006/relationships/tags" Target="../tags/tag204.xml"/><Relationship Id="rId4" Type="http://schemas.openxmlformats.org/officeDocument/2006/relationships/notesSlide" Target="../notesSlides/notesSlide18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tags" Target="../tags/tag213.xml"/><Relationship Id="rId3" Type="http://schemas.openxmlformats.org/officeDocument/2006/relationships/tags" Target="../tags/tag208.xml"/><Relationship Id="rId7" Type="http://schemas.openxmlformats.org/officeDocument/2006/relationships/tags" Target="../tags/tag212.xml"/><Relationship Id="rId2" Type="http://schemas.openxmlformats.org/officeDocument/2006/relationships/tags" Target="../tags/tag207.xml"/><Relationship Id="rId1" Type="http://schemas.openxmlformats.org/officeDocument/2006/relationships/tags" Target="../tags/tag206.xml"/><Relationship Id="rId6" Type="http://schemas.openxmlformats.org/officeDocument/2006/relationships/tags" Target="../tags/tag211.xml"/><Relationship Id="rId5" Type="http://schemas.openxmlformats.org/officeDocument/2006/relationships/tags" Target="../tags/tag210.xml"/><Relationship Id="rId10" Type="http://schemas.openxmlformats.org/officeDocument/2006/relationships/slideLayout" Target="../slideLayouts/slideLayout2.xml"/><Relationship Id="rId4" Type="http://schemas.openxmlformats.org/officeDocument/2006/relationships/tags" Target="../tags/tag209.xml"/><Relationship Id="rId9" Type="http://schemas.openxmlformats.org/officeDocument/2006/relationships/tags" Target="../tags/tag214.xml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tags" Target="../tags/tag222.xml"/><Relationship Id="rId13" Type="http://schemas.openxmlformats.org/officeDocument/2006/relationships/slideLayout" Target="../slideLayouts/slideLayout2.xml"/><Relationship Id="rId3" Type="http://schemas.openxmlformats.org/officeDocument/2006/relationships/tags" Target="../tags/tag217.xml"/><Relationship Id="rId7" Type="http://schemas.openxmlformats.org/officeDocument/2006/relationships/tags" Target="../tags/tag221.xml"/><Relationship Id="rId12" Type="http://schemas.openxmlformats.org/officeDocument/2006/relationships/tags" Target="../tags/tag226.xml"/><Relationship Id="rId2" Type="http://schemas.openxmlformats.org/officeDocument/2006/relationships/tags" Target="../tags/tag216.xml"/><Relationship Id="rId1" Type="http://schemas.openxmlformats.org/officeDocument/2006/relationships/tags" Target="../tags/tag215.xml"/><Relationship Id="rId6" Type="http://schemas.openxmlformats.org/officeDocument/2006/relationships/tags" Target="../tags/tag220.xml"/><Relationship Id="rId11" Type="http://schemas.openxmlformats.org/officeDocument/2006/relationships/tags" Target="../tags/tag225.xml"/><Relationship Id="rId5" Type="http://schemas.openxmlformats.org/officeDocument/2006/relationships/tags" Target="../tags/tag219.xml"/><Relationship Id="rId10" Type="http://schemas.openxmlformats.org/officeDocument/2006/relationships/tags" Target="../tags/tag224.xml"/><Relationship Id="rId4" Type="http://schemas.openxmlformats.org/officeDocument/2006/relationships/tags" Target="../tags/tag218.xml"/><Relationship Id="rId9" Type="http://schemas.openxmlformats.org/officeDocument/2006/relationships/tags" Target="../tags/tag223.xml"/><Relationship Id="rId14" Type="http://schemas.openxmlformats.org/officeDocument/2006/relationships/notesSlide" Target="../notesSlides/notesSlide19.xm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tags" Target="../tags/tag234.xml"/><Relationship Id="rId13" Type="http://schemas.openxmlformats.org/officeDocument/2006/relationships/tags" Target="../tags/tag239.xml"/><Relationship Id="rId3" Type="http://schemas.openxmlformats.org/officeDocument/2006/relationships/tags" Target="../tags/tag229.xml"/><Relationship Id="rId7" Type="http://schemas.openxmlformats.org/officeDocument/2006/relationships/tags" Target="../tags/tag233.xml"/><Relationship Id="rId12" Type="http://schemas.openxmlformats.org/officeDocument/2006/relationships/tags" Target="../tags/tag238.xml"/><Relationship Id="rId2" Type="http://schemas.openxmlformats.org/officeDocument/2006/relationships/tags" Target="../tags/tag228.xml"/><Relationship Id="rId1" Type="http://schemas.openxmlformats.org/officeDocument/2006/relationships/tags" Target="../tags/tag227.xml"/><Relationship Id="rId6" Type="http://schemas.openxmlformats.org/officeDocument/2006/relationships/tags" Target="../tags/tag232.xml"/><Relationship Id="rId11" Type="http://schemas.openxmlformats.org/officeDocument/2006/relationships/tags" Target="../tags/tag237.xml"/><Relationship Id="rId5" Type="http://schemas.openxmlformats.org/officeDocument/2006/relationships/tags" Target="../tags/tag231.xml"/><Relationship Id="rId15" Type="http://schemas.openxmlformats.org/officeDocument/2006/relationships/notesSlide" Target="../notesSlides/notesSlide20.xml"/><Relationship Id="rId10" Type="http://schemas.openxmlformats.org/officeDocument/2006/relationships/tags" Target="../tags/tag236.xml"/><Relationship Id="rId4" Type="http://schemas.openxmlformats.org/officeDocument/2006/relationships/tags" Target="../tags/tag230.xml"/><Relationship Id="rId9" Type="http://schemas.openxmlformats.org/officeDocument/2006/relationships/tags" Target="../tags/tag235.xml"/><Relationship Id="rId14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tags" Target="../tags/tag247.xml"/><Relationship Id="rId13" Type="http://schemas.openxmlformats.org/officeDocument/2006/relationships/tags" Target="../tags/tag252.xml"/><Relationship Id="rId18" Type="http://schemas.openxmlformats.org/officeDocument/2006/relationships/notesSlide" Target="../notesSlides/notesSlide21.xml"/><Relationship Id="rId3" Type="http://schemas.openxmlformats.org/officeDocument/2006/relationships/tags" Target="../tags/tag242.xml"/><Relationship Id="rId7" Type="http://schemas.openxmlformats.org/officeDocument/2006/relationships/tags" Target="../tags/tag246.xml"/><Relationship Id="rId12" Type="http://schemas.openxmlformats.org/officeDocument/2006/relationships/tags" Target="../tags/tag251.xml"/><Relationship Id="rId17" Type="http://schemas.openxmlformats.org/officeDocument/2006/relationships/slideLayout" Target="../slideLayouts/slideLayout2.xml"/><Relationship Id="rId2" Type="http://schemas.openxmlformats.org/officeDocument/2006/relationships/tags" Target="../tags/tag241.xml"/><Relationship Id="rId16" Type="http://schemas.openxmlformats.org/officeDocument/2006/relationships/tags" Target="../tags/tag255.xml"/><Relationship Id="rId1" Type="http://schemas.openxmlformats.org/officeDocument/2006/relationships/tags" Target="../tags/tag240.xml"/><Relationship Id="rId6" Type="http://schemas.openxmlformats.org/officeDocument/2006/relationships/tags" Target="../tags/tag245.xml"/><Relationship Id="rId11" Type="http://schemas.openxmlformats.org/officeDocument/2006/relationships/tags" Target="../tags/tag250.xml"/><Relationship Id="rId5" Type="http://schemas.openxmlformats.org/officeDocument/2006/relationships/tags" Target="../tags/tag244.xml"/><Relationship Id="rId15" Type="http://schemas.openxmlformats.org/officeDocument/2006/relationships/tags" Target="../tags/tag254.xml"/><Relationship Id="rId10" Type="http://schemas.openxmlformats.org/officeDocument/2006/relationships/tags" Target="../tags/tag249.xml"/><Relationship Id="rId4" Type="http://schemas.openxmlformats.org/officeDocument/2006/relationships/tags" Target="../tags/tag243.xml"/><Relationship Id="rId9" Type="http://schemas.openxmlformats.org/officeDocument/2006/relationships/tags" Target="../tags/tag248.xml"/><Relationship Id="rId14" Type="http://schemas.openxmlformats.org/officeDocument/2006/relationships/tags" Target="../tags/tag25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4" Type="http://schemas.openxmlformats.org/officeDocument/2006/relationships/notesSlide" Target="../notesSlides/notesSlide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8.xml"/><Relationship Id="rId2" Type="http://schemas.openxmlformats.org/officeDocument/2006/relationships/tags" Target="../tags/tag257.xml"/><Relationship Id="rId1" Type="http://schemas.openxmlformats.org/officeDocument/2006/relationships/tags" Target="../tags/tag256.xml"/><Relationship Id="rId4" Type="http://schemas.openxmlformats.org/officeDocument/2006/relationships/notesSlide" Target="../notesSlides/notesSlide2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59.xml"/><Relationship Id="rId1" Type="http://schemas.openxmlformats.org/officeDocument/2006/relationships/tags" Target="../tags/tag258.xml"/><Relationship Id="rId4" Type="http://schemas.openxmlformats.org/officeDocument/2006/relationships/notesSlide" Target="../notesSlides/notesSlide23.xml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tags" Target="../tags/tag267.xml"/><Relationship Id="rId13" Type="http://schemas.openxmlformats.org/officeDocument/2006/relationships/tags" Target="../tags/tag272.xml"/><Relationship Id="rId18" Type="http://schemas.openxmlformats.org/officeDocument/2006/relationships/notesSlide" Target="../notesSlides/notesSlide24.xml"/><Relationship Id="rId3" Type="http://schemas.openxmlformats.org/officeDocument/2006/relationships/tags" Target="../tags/tag262.xml"/><Relationship Id="rId7" Type="http://schemas.openxmlformats.org/officeDocument/2006/relationships/tags" Target="../tags/tag266.xml"/><Relationship Id="rId12" Type="http://schemas.openxmlformats.org/officeDocument/2006/relationships/tags" Target="../tags/tag271.xml"/><Relationship Id="rId17" Type="http://schemas.openxmlformats.org/officeDocument/2006/relationships/slideLayout" Target="../slideLayouts/slideLayout2.xml"/><Relationship Id="rId2" Type="http://schemas.openxmlformats.org/officeDocument/2006/relationships/tags" Target="../tags/tag261.xml"/><Relationship Id="rId16" Type="http://schemas.openxmlformats.org/officeDocument/2006/relationships/tags" Target="../tags/tag275.xml"/><Relationship Id="rId1" Type="http://schemas.openxmlformats.org/officeDocument/2006/relationships/tags" Target="../tags/tag260.xml"/><Relationship Id="rId6" Type="http://schemas.openxmlformats.org/officeDocument/2006/relationships/tags" Target="../tags/tag265.xml"/><Relationship Id="rId11" Type="http://schemas.openxmlformats.org/officeDocument/2006/relationships/tags" Target="../tags/tag270.xml"/><Relationship Id="rId5" Type="http://schemas.openxmlformats.org/officeDocument/2006/relationships/tags" Target="../tags/tag264.xml"/><Relationship Id="rId15" Type="http://schemas.openxmlformats.org/officeDocument/2006/relationships/tags" Target="../tags/tag274.xml"/><Relationship Id="rId10" Type="http://schemas.openxmlformats.org/officeDocument/2006/relationships/tags" Target="../tags/tag269.xml"/><Relationship Id="rId4" Type="http://schemas.openxmlformats.org/officeDocument/2006/relationships/tags" Target="../tags/tag263.xml"/><Relationship Id="rId9" Type="http://schemas.openxmlformats.org/officeDocument/2006/relationships/tags" Target="../tags/tag268.xml"/><Relationship Id="rId14" Type="http://schemas.openxmlformats.org/officeDocument/2006/relationships/tags" Target="../tags/tag273.xml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tags" Target="../tags/tag283.xml"/><Relationship Id="rId13" Type="http://schemas.openxmlformats.org/officeDocument/2006/relationships/tags" Target="../tags/tag288.xml"/><Relationship Id="rId18" Type="http://schemas.openxmlformats.org/officeDocument/2006/relationships/tags" Target="../tags/tag293.xml"/><Relationship Id="rId26" Type="http://schemas.openxmlformats.org/officeDocument/2006/relationships/tags" Target="../tags/tag301.xml"/><Relationship Id="rId3" Type="http://schemas.openxmlformats.org/officeDocument/2006/relationships/tags" Target="../tags/tag278.xml"/><Relationship Id="rId21" Type="http://schemas.openxmlformats.org/officeDocument/2006/relationships/tags" Target="../tags/tag296.xml"/><Relationship Id="rId7" Type="http://schemas.openxmlformats.org/officeDocument/2006/relationships/tags" Target="../tags/tag282.xml"/><Relationship Id="rId12" Type="http://schemas.openxmlformats.org/officeDocument/2006/relationships/tags" Target="../tags/tag287.xml"/><Relationship Id="rId17" Type="http://schemas.openxmlformats.org/officeDocument/2006/relationships/tags" Target="../tags/tag292.xml"/><Relationship Id="rId25" Type="http://schemas.openxmlformats.org/officeDocument/2006/relationships/tags" Target="../tags/tag300.xml"/><Relationship Id="rId2" Type="http://schemas.openxmlformats.org/officeDocument/2006/relationships/tags" Target="../tags/tag277.xml"/><Relationship Id="rId16" Type="http://schemas.openxmlformats.org/officeDocument/2006/relationships/tags" Target="../tags/tag291.xml"/><Relationship Id="rId20" Type="http://schemas.openxmlformats.org/officeDocument/2006/relationships/tags" Target="../tags/tag295.xml"/><Relationship Id="rId1" Type="http://schemas.openxmlformats.org/officeDocument/2006/relationships/tags" Target="../tags/tag276.xml"/><Relationship Id="rId6" Type="http://schemas.openxmlformats.org/officeDocument/2006/relationships/tags" Target="../tags/tag281.xml"/><Relationship Id="rId11" Type="http://schemas.openxmlformats.org/officeDocument/2006/relationships/tags" Target="../tags/tag286.xml"/><Relationship Id="rId24" Type="http://schemas.openxmlformats.org/officeDocument/2006/relationships/tags" Target="../tags/tag299.xml"/><Relationship Id="rId5" Type="http://schemas.openxmlformats.org/officeDocument/2006/relationships/tags" Target="../tags/tag280.xml"/><Relationship Id="rId15" Type="http://schemas.openxmlformats.org/officeDocument/2006/relationships/tags" Target="../tags/tag290.xml"/><Relationship Id="rId23" Type="http://schemas.openxmlformats.org/officeDocument/2006/relationships/tags" Target="../tags/tag298.xml"/><Relationship Id="rId28" Type="http://schemas.openxmlformats.org/officeDocument/2006/relationships/notesSlide" Target="../notesSlides/notesSlide25.xml"/><Relationship Id="rId10" Type="http://schemas.openxmlformats.org/officeDocument/2006/relationships/tags" Target="../tags/tag285.xml"/><Relationship Id="rId19" Type="http://schemas.openxmlformats.org/officeDocument/2006/relationships/tags" Target="../tags/tag294.xml"/><Relationship Id="rId4" Type="http://schemas.openxmlformats.org/officeDocument/2006/relationships/tags" Target="../tags/tag279.xml"/><Relationship Id="rId9" Type="http://schemas.openxmlformats.org/officeDocument/2006/relationships/tags" Target="../tags/tag284.xml"/><Relationship Id="rId14" Type="http://schemas.openxmlformats.org/officeDocument/2006/relationships/tags" Target="../tags/tag289.xml"/><Relationship Id="rId22" Type="http://schemas.openxmlformats.org/officeDocument/2006/relationships/tags" Target="../tags/tag297.xml"/><Relationship Id="rId27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8" Type="http://schemas.openxmlformats.org/officeDocument/2006/relationships/tags" Target="../tags/tag309.xml"/><Relationship Id="rId13" Type="http://schemas.openxmlformats.org/officeDocument/2006/relationships/tags" Target="../tags/tag314.xml"/><Relationship Id="rId18" Type="http://schemas.openxmlformats.org/officeDocument/2006/relationships/tags" Target="../tags/tag319.xml"/><Relationship Id="rId3" Type="http://schemas.openxmlformats.org/officeDocument/2006/relationships/tags" Target="../tags/tag304.xml"/><Relationship Id="rId21" Type="http://schemas.openxmlformats.org/officeDocument/2006/relationships/notesSlide" Target="../notesSlides/notesSlide26.xml"/><Relationship Id="rId7" Type="http://schemas.openxmlformats.org/officeDocument/2006/relationships/tags" Target="../tags/tag308.xml"/><Relationship Id="rId12" Type="http://schemas.openxmlformats.org/officeDocument/2006/relationships/tags" Target="../tags/tag313.xml"/><Relationship Id="rId17" Type="http://schemas.openxmlformats.org/officeDocument/2006/relationships/tags" Target="../tags/tag318.xml"/><Relationship Id="rId2" Type="http://schemas.openxmlformats.org/officeDocument/2006/relationships/tags" Target="../tags/tag303.xml"/><Relationship Id="rId16" Type="http://schemas.openxmlformats.org/officeDocument/2006/relationships/tags" Target="../tags/tag317.xml"/><Relationship Id="rId20" Type="http://schemas.openxmlformats.org/officeDocument/2006/relationships/slideLayout" Target="../slideLayouts/slideLayout2.xml"/><Relationship Id="rId1" Type="http://schemas.openxmlformats.org/officeDocument/2006/relationships/tags" Target="../tags/tag302.xml"/><Relationship Id="rId6" Type="http://schemas.openxmlformats.org/officeDocument/2006/relationships/tags" Target="../tags/tag307.xml"/><Relationship Id="rId11" Type="http://schemas.openxmlformats.org/officeDocument/2006/relationships/tags" Target="../tags/tag312.xml"/><Relationship Id="rId5" Type="http://schemas.openxmlformats.org/officeDocument/2006/relationships/tags" Target="../tags/tag306.xml"/><Relationship Id="rId15" Type="http://schemas.openxmlformats.org/officeDocument/2006/relationships/tags" Target="../tags/tag316.xml"/><Relationship Id="rId10" Type="http://schemas.openxmlformats.org/officeDocument/2006/relationships/tags" Target="../tags/tag311.xml"/><Relationship Id="rId19" Type="http://schemas.openxmlformats.org/officeDocument/2006/relationships/tags" Target="../tags/tag320.xml"/><Relationship Id="rId4" Type="http://schemas.openxmlformats.org/officeDocument/2006/relationships/tags" Target="../tags/tag305.xml"/><Relationship Id="rId9" Type="http://schemas.openxmlformats.org/officeDocument/2006/relationships/tags" Target="../tags/tag310.xml"/><Relationship Id="rId14" Type="http://schemas.openxmlformats.org/officeDocument/2006/relationships/tags" Target="../tags/tag315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22.xml"/><Relationship Id="rId1" Type="http://schemas.openxmlformats.org/officeDocument/2006/relationships/tags" Target="../tags/tag321.xml"/><Relationship Id="rId4" Type="http://schemas.openxmlformats.org/officeDocument/2006/relationships/notesSlide" Target="../notesSlides/notesSlide27.xml"/></Relationships>
</file>

<file path=ppt/slides/_rels/slide37.xml.rels><?xml version="1.0" encoding="UTF-8" standalone="yes"?>
<Relationships xmlns="http://schemas.openxmlformats.org/package/2006/relationships"><Relationship Id="rId8" Type="http://schemas.openxmlformats.org/officeDocument/2006/relationships/tags" Target="../tags/tag330.xml"/><Relationship Id="rId13" Type="http://schemas.openxmlformats.org/officeDocument/2006/relationships/tags" Target="../tags/tag335.xml"/><Relationship Id="rId18" Type="http://schemas.openxmlformats.org/officeDocument/2006/relationships/tags" Target="../tags/tag340.xml"/><Relationship Id="rId3" Type="http://schemas.openxmlformats.org/officeDocument/2006/relationships/tags" Target="../tags/tag325.xml"/><Relationship Id="rId21" Type="http://schemas.openxmlformats.org/officeDocument/2006/relationships/notesSlide" Target="../notesSlides/notesSlide28.xml"/><Relationship Id="rId7" Type="http://schemas.openxmlformats.org/officeDocument/2006/relationships/tags" Target="../tags/tag329.xml"/><Relationship Id="rId12" Type="http://schemas.openxmlformats.org/officeDocument/2006/relationships/tags" Target="../tags/tag334.xml"/><Relationship Id="rId17" Type="http://schemas.openxmlformats.org/officeDocument/2006/relationships/tags" Target="../tags/tag339.xml"/><Relationship Id="rId2" Type="http://schemas.openxmlformats.org/officeDocument/2006/relationships/tags" Target="../tags/tag324.xml"/><Relationship Id="rId16" Type="http://schemas.openxmlformats.org/officeDocument/2006/relationships/tags" Target="../tags/tag338.xml"/><Relationship Id="rId20" Type="http://schemas.openxmlformats.org/officeDocument/2006/relationships/slideLayout" Target="../slideLayouts/slideLayout2.xml"/><Relationship Id="rId1" Type="http://schemas.openxmlformats.org/officeDocument/2006/relationships/tags" Target="../tags/tag323.xml"/><Relationship Id="rId6" Type="http://schemas.openxmlformats.org/officeDocument/2006/relationships/tags" Target="../tags/tag328.xml"/><Relationship Id="rId11" Type="http://schemas.openxmlformats.org/officeDocument/2006/relationships/tags" Target="../tags/tag333.xml"/><Relationship Id="rId5" Type="http://schemas.openxmlformats.org/officeDocument/2006/relationships/tags" Target="../tags/tag327.xml"/><Relationship Id="rId15" Type="http://schemas.openxmlformats.org/officeDocument/2006/relationships/tags" Target="../tags/tag337.xml"/><Relationship Id="rId10" Type="http://schemas.openxmlformats.org/officeDocument/2006/relationships/tags" Target="../tags/tag332.xml"/><Relationship Id="rId19" Type="http://schemas.openxmlformats.org/officeDocument/2006/relationships/tags" Target="../tags/tag341.xml"/><Relationship Id="rId4" Type="http://schemas.openxmlformats.org/officeDocument/2006/relationships/tags" Target="../tags/tag326.xml"/><Relationship Id="rId9" Type="http://schemas.openxmlformats.org/officeDocument/2006/relationships/tags" Target="../tags/tag331.xml"/><Relationship Id="rId14" Type="http://schemas.openxmlformats.org/officeDocument/2006/relationships/tags" Target="../tags/tag336.xml"/></Relationships>
</file>

<file path=ppt/slides/_rels/slide38.xml.rels><?xml version="1.0" encoding="UTF-8" standalone="yes"?>
<Relationships xmlns="http://schemas.openxmlformats.org/package/2006/relationships"><Relationship Id="rId8" Type="http://schemas.openxmlformats.org/officeDocument/2006/relationships/tags" Target="../tags/tag349.xml"/><Relationship Id="rId13" Type="http://schemas.openxmlformats.org/officeDocument/2006/relationships/tags" Target="../tags/tag354.xml"/><Relationship Id="rId18" Type="http://schemas.openxmlformats.org/officeDocument/2006/relationships/tags" Target="../tags/tag359.xml"/><Relationship Id="rId26" Type="http://schemas.openxmlformats.org/officeDocument/2006/relationships/tags" Target="../tags/tag367.xml"/><Relationship Id="rId3" Type="http://schemas.openxmlformats.org/officeDocument/2006/relationships/tags" Target="../tags/tag344.xml"/><Relationship Id="rId21" Type="http://schemas.openxmlformats.org/officeDocument/2006/relationships/tags" Target="../tags/tag362.xml"/><Relationship Id="rId7" Type="http://schemas.openxmlformats.org/officeDocument/2006/relationships/tags" Target="../tags/tag348.xml"/><Relationship Id="rId12" Type="http://schemas.openxmlformats.org/officeDocument/2006/relationships/tags" Target="../tags/tag353.xml"/><Relationship Id="rId17" Type="http://schemas.openxmlformats.org/officeDocument/2006/relationships/tags" Target="../tags/tag358.xml"/><Relationship Id="rId25" Type="http://schemas.openxmlformats.org/officeDocument/2006/relationships/tags" Target="../tags/tag366.xml"/><Relationship Id="rId2" Type="http://schemas.openxmlformats.org/officeDocument/2006/relationships/tags" Target="../tags/tag343.xml"/><Relationship Id="rId16" Type="http://schemas.openxmlformats.org/officeDocument/2006/relationships/tags" Target="../tags/tag357.xml"/><Relationship Id="rId20" Type="http://schemas.openxmlformats.org/officeDocument/2006/relationships/tags" Target="../tags/tag361.xml"/><Relationship Id="rId1" Type="http://schemas.openxmlformats.org/officeDocument/2006/relationships/tags" Target="../tags/tag342.xml"/><Relationship Id="rId6" Type="http://schemas.openxmlformats.org/officeDocument/2006/relationships/tags" Target="../tags/tag347.xml"/><Relationship Id="rId11" Type="http://schemas.openxmlformats.org/officeDocument/2006/relationships/tags" Target="../tags/tag352.xml"/><Relationship Id="rId24" Type="http://schemas.openxmlformats.org/officeDocument/2006/relationships/tags" Target="../tags/tag365.xml"/><Relationship Id="rId5" Type="http://schemas.openxmlformats.org/officeDocument/2006/relationships/tags" Target="../tags/tag346.xml"/><Relationship Id="rId15" Type="http://schemas.openxmlformats.org/officeDocument/2006/relationships/tags" Target="../tags/tag356.xml"/><Relationship Id="rId23" Type="http://schemas.openxmlformats.org/officeDocument/2006/relationships/tags" Target="../tags/tag364.xml"/><Relationship Id="rId28" Type="http://schemas.openxmlformats.org/officeDocument/2006/relationships/notesSlide" Target="../notesSlides/notesSlide29.xml"/><Relationship Id="rId10" Type="http://schemas.openxmlformats.org/officeDocument/2006/relationships/tags" Target="../tags/tag351.xml"/><Relationship Id="rId19" Type="http://schemas.openxmlformats.org/officeDocument/2006/relationships/tags" Target="../tags/tag360.xml"/><Relationship Id="rId4" Type="http://schemas.openxmlformats.org/officeDocument/2006/relationships/tags" Target="../tags/tag345.xml"/><Relationship Id="rId9" Type="http://schemas.openxmlformats.org/officeDocument/2006/relationships/tags" Target="../tags/tag350.xml"/><Relationship Id="rId14" Type="http://schemas.openxmlformats.org/officeDocument/2006/relationships/tags" Target="../tags/tag355.xml"/><Relationship Id="rId22" Type="http://schemas.openxmlformats.org/officeDocument/2006/relationships/tags" Target="../tags/tag363.xml"/><Relationship Id="rId27" Type="http://schemas.openxmlformats.org/officeDocument/2006/relationships/slideLayout" Target="../slideLayouts/slideLayout18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8.xml"/><Relationship Id="rId2" Type="http://schemas.openxmlformats.org/officeDocument/2006/relationships/tags" Target="../tags/tag369.xml"/><Relationship Id="rId1" Type="http://schemas.openxmlformats.org/officeDocument/2006/relationships/tags" Target="../tags/tag368.xml"/><Relationship Id="rId4" Type="http://schemas.openxmlformats.org/officeDocument/2006/relationships/notesSlide" Target="../notesSlides/notesSlide30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0.xml.rels><?xml version="1.0" encoding="UTF-8" standalone="yes"?>
<Relationships xmlns="http://schemas.openxmlformats.org/package/2006/relationships"><Relationship Id="rId8" Type="http://schemas.openxmlformats.org/officeDocument/2006/relationships/tags" Target="../tags/tag377.xml"/><Relationship Id="rId13" Type="http://schemas.openxmlformats.org/officeDocument/2006/relationships/tags" Target="../tags/tag382.xml"/><Relationship Id="rId18" Type="http://schemas.openxmlformats.org/officeDocument/2006/relationships/tags" Target="../tags/tag387.xml"/><Relationship Id="rId3" Type="http://schemas.openxmlformats.org/officeDocument/2006/relationships/tags" Target="../tags/tag372.xml"/><Relationship Id="rId21" Type="http://schemas.openxmlformats.org/officeDocument/2006/relationships/tags" Target="../tags/tag390.xml"/><Relationship Id="rId7" Type="http://schemas.openxmlformats.org/officeDocument/2006/relationships/tags" Target="../tags/tag376.xml"/><Relationship Id="rId12" Type="http://schemas.openxmlformats.org/officeDocument/2006/relationships/tags" Target="../tags/tag381.xml"/><Relationship Id="rId17" Type="http://schemas.openxmlformats.org/officeDocument/2006/relationships/tags" Target="../tags/tag386.xml"/><Relationship Id="rId2" Type="http://schemas.openxmlformats.org/officeDocument/2006/relationships/tags" Target="../tags/tag371.xml"/><Relationship Id="rId16" Type="http://schemas.openxmlformats.org/officeDocument/2006/relationships/tags" Target="../tags/tag385.xml"/><Relationship Id="rId20" Type="http://schemas.openxmlformats.org/officeDocument/2006/relationships/tags" Target="../tags/tag389.xml"/><Relationship Id="rId1" Type="http://schemas.openxmlformats.org/officeDocument/2006/relationships/tags" Target="../tags/tag370.xml"/><Relationship Id="rId6" Type="http://schemas.openxmlformats.org/officeDocument/2006/relationships/tags" Target="../tags/tag375.xml"/><Relationship Id="rId11" Type="http://schemas.openxmlformats.org/officeDocument/2006/relationships/tags" Target="../tags/tag380.xml"/><Relationship Id="rId24" Type="http://schemas.openxmlformats.org/officeDocument/2006/relationships/notesSlide" Target="../notesSlides/notesSlide31.xml"/><Relationship Id="rId5" Type="http://schemas.openxmlformats.org/officeDocument/2006/relationships/tags" Target="../tags/tag374.xml"/><Relationship Id="rId15" Type="http://schemas.openxmlformats.org/officeDocument/2006/relationships/tags" Target="../tags/tag384.xml"/><Relationship Id="rId23" Type="http://schemas.openxmlformats.org/officeDocument/2006/relationships/slideLayout" Target="../slideLayouts/slideLayout2.xml"/><Relationship Id="rId10" Type="http://schemas.openxmlformats.org/officeDocument/2006/relationships/tags" Target="../tags/tag379.xml"/><Relationship Id="rId19" Type="http://schemas.openxmlformats.org/officeDocument/2006/relationships/tags" Target="../tags/tag388.xml"/><Relationship Id="rId4" Type="http://schemas.openxmlformats.org/officeDocument/2006/relationships/tags" Target="../tags/tag373.xml"/><Relationship Id="rId9" Type="http://schemas.openxmlformats.org/officeDocument/2006/relationships/tags" Target="../tags/tag378.xml"/><Relationship Id="rId14" Type="http://schemas.openxmlformats.org/officeDocument/2006/relationships/tags" Target="../tags/tag383.xml"/><Relationship Id="rId22" Type="http://schemas.openxmlformats.org/officeDocument/2006/relationships/tags" Target="../tags/tag391.xml"/></Relationships>
</file>

<file path=ppt/slides/_rels/slide41.xml.rels><?xml version="1.0" encoding="UTF-8" standalone="yes"?>
<Relationships xmlns="http://schemas.openxmlformats.org/package/2006/relationships"><Relationship Id="rId8" Type="http://schemas.openxmlformats.org/officeDocument/2006/relationships/tags" Target="../tags/tag399.xml"/><Relationship Id="rId13" Type="http://schemas.openxmlformats.org/officeDocument/2006/relationships/tags" Target="../tags/tag404.xml"/><Relationship Id="rId18" Type="http://schemas.openxmlformats.org/officeDocument/2006/relationships/tags" Target="../tags/tag409.xml"/><Relationship Id="rId3" Type="http://schemas.openxmlformats.org/officeDocument/2006/relationships/tags" Target="../tags/tag394.xml"/><Relationship Id="rId21" Type="http://schemas.openxmlformats.org/officeDocument/2006/relationships/notesSlide" Target="../notesSlides/notesSlide32.xml"/><Relationship Id="rId7" Type="http://schemas.openxmlformats.org/officeDocument/2006/relationships/tags" Target="../tags/tag398.xml"/><Relationship Id="rId12" Type="http://schemas.openxmlformats.org/officeDocument/2006/relationships/tags" Target="../tags/tag403.xml"/><Relationship Id="rId17" Type="http://schemas.openxmlformats.org/officeDocument/2006/relationships/tags" Target="../tags/tag408.xml"/><Relationship Id="rId2" Type="http://schemas.openxmlformats.org/officeDocument/2006/relationships/tags" Target="../tags/tag393.xml"/><Relationship Id="rId16" Type="http://schemas.openxmlformats.org/officeDocument/2006/relationships/tags" Target="../tags/tag407.xml"/><Relationship Id="rId20" Type="http://schemas.openxmlformats.org/officeDocument/2006/relationships/slideLayout" Target="../slideLayouts/slideLayout2.xml"/><Relationship Id="rId1" Type="http://schemas.openxmlformats.org/officeDocument/2006/relationships/tags" Target="../tags/tag392.xml"/><Relationship Id="rId6" Type="http://schemas.openxmlformats.org/officeDocument/2006/relationships/tags" Target="../tags/tag397.xml"/><Relationship Id="rId11" Type="http://schemas.openxmlformats.org/officeDocument/2006/relationships/tags" Target="../tags/tag402.xml"/><Relationship Id="rId5" Type="http://schemas.openxmlformats.org/officeDocument/2006/relationships/tags" Target="../tags/tag396.xml"/><Relationship Id="rId15" Type="http://schemas.openxmlformats.org/officeDocument/2006/relationships/tags" Target="../tags/tag406.xml"/><Relationship Id="rId10" Type="http://schemas.openxmlformats.org/officeDocument/2006/relationships/tags" Target="../tags/tag401.xml"/><Relationship Id="rId19" Type="http://schemas.openxmlformats.org/officeDocument/2006/relationships/tags" Target="../tags/tag410.xml"/><Relationship Id="rId4" Type="http://schemas.openxmlformats.org/officeDocument/2006/relationships/tags" Target="../tags/tag395.xml"/><Relationship Id="rId9" Type="http://schemas.openxmlformats.org/officeDocument/2006/relationships/tags" Target="../tags/tag400.xml"/><Relationship Id="rId14" Type="http://schemas.openxmlformats.org/officeDocument/2006/relationships/tags" Target="../tags/tag405.xml"/></Relationships>
</file>

<file path=ppt/slides/_rels/slide42.xml.rels><?xml version="1.0" encoding="UTF-8" standalone="yes"?>
<Relationships xmlns="http://schemas.openxmlformats.org/package/2006/relationships"><Relationship Id="rId8" Type="http://schemas.openxmlformats.org/officeDocument/2006/relationships/tags" Target="../tags/tag418.xml"/><Relationship Id="rId13" Type="http://schemas.openxmlformats.org/officeDocument/2006/relationships/notesSlide" Target="../notesSlides/notesSlide33.xml"/><Relationship Id="rId3" Type="http://schemas.openxmlformats.org/officeDocument/2006/relationships/tags" Target="../tags/tag413.xml"/><Relationship Id="rId7" Type="http://schemas.openxmlformats.org/officeDocument/2006/relationships/tags" Target="../tags/tag417.xml"/><Relationship Id="rId12" Type="http://schemas.openxmlformats.org/officeDocument/2006/relationships/slideLayout" Target="../slideLayouts/slideLayout2.xml"/><Relationship Id="rId2" Type="http://schemas.openxmlformats.org/officeDocument/2006/relationships/tags" Target="../tags/tag412.xml"/><Relationship Id="rId1" Type="http://schemas.openxmlformats.org/officeDocument/2006/relationships/tags" Target="../tags/tag411.xml"/><Relationship Id="rId6" Type="http://schemas.openxmlformats.org/officeDocument/2006/relationships/tags" Target="../tags/tag416.xml"/><Relationship Id="rId11" Type="http://schemas.openxmlformats.org/officeDocument/2006/relationships/tags" Target="../tags/tag421.xml"/><Relationship Id="rId5" Type="http://schemas.openxmlformats.org/officeDocument/2006/relationships/tags" Target="../tags/tag415.xml"/><Relationship Id="rId10" Type="http://schemas.openxmlformats.org/officeDocument/2006/relationships/tags" Target="../tags/tag420.xml"/><Relationship Id="rId4" Type="http://schemas.openxmlformats.org/officeDocument/2006/relationships/tags" Target="../tags/tag414.xml"/><Relationship Id="rId9" Type="http://schemas.openxmlformats.org/officeDocument/2006/relationships/tags" Target="../tags/tag419.xml"/></Relationships>
</file>

<file path=ppt/slides/_rels/slide43.xml.rels><?xml version="1.0" encoding="UTF-8" standalone="yes"?>
<Relationships xmlns="http://schemas.openxmlformats.org/package/2006/relationships"><Relationship Id="rId8" Type="http://schemas.openxmlformats.org/officeDocument/2006/relationships/tags" Target="../tags/tag429.xml"/><Relationship Id="rId13" Type="http://schemas.openxmlformats.org/officeDocument/2006/relationships/tags" Target="../tags/tag434.xml"/><Relationship Id="rId18" Type="http://schemas.openxmlformats.org/officeDocument/2006/relationships/tags" Target="../tags/tag439.xml"/><Relationship Id="rId3" Type="http://schemas.openxmlformats.org/officeDocument/2006/relationships/tags" Target="../tags/tag424.xml"/><Relationship Id="rId21" Type="http://schemas.openxmlformats.org/officeDocument/2006/relationships/tags" Target="../tags/tag442.xml"/><Relationship Id="rId7" Type="http://schemas.openxmlformats.org/officeDocument/2006/relationships/tags" Target="../tags/tag428.xml"/><Relationship Id="rId12" Type="http://schemas.openxmlformats.org/officeDocument/2006/relationships/tags" Target="../tags/tag433.xml"/><Relationship Id="rId17" Type="http://schemas.openxmlformats.org/officeDocument/2006/relationships/tags" Target="../tags/tag438.xml"/><Relationship Id="rId2" Type="http://schemas.openxmlformats.org/officeDocument/2006/relationships/tags" Target="../tags/tag423.xml"/><Relationship Id="rId16" Type="http://schemas.openxmlformats.org/officeDocument/2006/relationships/tags" Target="../tags/tag437.xml"/><Relationship Id="rId20" Type="http://schemas.openxmlformats.org/officeDocument/2006/relationships/tags" Target="../tags/tag441.xml"/><Relationship Id="rId1" Type="http://schemas.openxmlformats.org/officeDocument/2006/relationships/tags" Target="../tags/tag422.xml"/><Relationship Id="rId6" Type="http://schemas.openxmlformats.org/officeDocument/2006/relationships/tags" Target="../tags/tag427.xml"/><Relationship Id="rId11" Type="http://schemas.openxmlformats.org/officeDocument/2006/relationships/tags" Target="../tags/tag432.xml"/><Relationship Id="rId5" Type="http://schemas.openxmlformats.org/officeDocument/2006/relationships/tags" Target="../tags/tag426.xml"/><Relationship Id="rId15" Type="http://schemas.openxmlformats.org/officeDocument/2006/relationships/tags" Target="../tags/tag436.xml"/><Relationship Id="rId23" Type="http://schemas.openxmlformats.org/officeDocument/2006/relationships/notesSlide" Target="../notesSlides/notesSlide34.xml"/><Relationship Id="rId10" Type="http://schemas.openxmlformats.org/officeDocument/2006/relationships/tags" Target="../tags/tag431.xml"/><Relationship Id="rId19" Type="http://schemas.openxmlformats.org/officeDocument/2006/relationships/tags" Target="../tags/tag440.xml"/><Relationship Id="rId4" Type="http://schemas.openxmlformats.org/officeDocument/2006/relationships/tags" Target="../tags/tag425.xml"/><Relationship Id="rId9" Type="http://schemas.openxmlformats.org/officeDocument/2006/relationships/tags" Target="../tags/tag430.xml"/><Relationship Id="rId14" Type="http://schemas.openxmlformats.org/officeDocument/2006/relationships/tags" Target="../tags/tag435.xml"/><Relationship Id="rId22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8.xml"/><Relationship Id="rId2" Type="http://schemas.openxmlformats.org/officeDocument/2006/relationships/tags" Target="../tags/tag444.xml"/><Relationship Id="rId1" Type="http://schemas.openxmlformats.org/officeDocument/2006/relationships/tags" Target="../tags/tag443.xml"/><Relationship Id="rId4" Type="http://schemas.openxmlformats.org/officeDocument/2006/relationships/notesSlide" Target="../notesSlides/notesSlide35.xml"/></Relationships>
</file>

<file path=ppt/slides/_rels/slide45.xml.rels><?xml version="1.0" encoding="UTF-8" standalone="yes"?>
<Relationships xmlns="http://schemas.openxmlformats.org/package/2006/relationships"><Relationship Id="rId8" Type="http://schemas.openxmlformats.org/officeDocument/2006/relationships/tags" Target="../tags/tag452.xml"/><Relationship Id="rId13" Type="http://schemas.openxmlformats.org/officeDocument/2006/relationships/tags" Target="../tags/tag457.xml"/><Relationship Id="rId18" Type="http://schemas.openxmlformats.org/officeDocument/2006/relationships/tags" Target="../tags/tag462.xml"/><Relationship Id="rId3" Type="http://schemas.openxmlformats.org/officeDocument/2006/relationships/tags" Target="../tags/tag447.xml"/><Relationship Id="rId21" Type="http://schemas.openxmlformats.org/officeDocument/2006/relationships/notesSlide" Target="../notesSlides/notesSlide36.xml"/><Relationship Id="rId7" Type="http://schemas.openxmlformats.org/officeDocument/2006/relationships/tags" Target="../tags/tag451.xml"/><Relationship Id="rId12" Type="http://schemas.openxmlformats.org/officeDocument/2006/relationships/tags" Target="../tags/tag456.xml"/><Relationship Id="rId17" Type="http://schemas.openxmlformats.org/officeDocument/2006/relationships/tags" Target="../tags/tag461.xml"/><Relationship Id="rId2" Type="http://schemas.openxmlformats.org/officeDocument/2006/relationships/tags" Target="../tags/tag446.xml"/><Relationship Id="rId16" Type="http://schemas.openxmlformats.org/officeDocument/2006/relationships/tags" Target="../tags/tag460.xml"/><Relationship Id="rId20" Type="http://schemas.openxmlformats.org/officeDocument/2006/relationships/slideLayout" Target="../slideLayouts/slideLayout2.xml"/><Relationship Id="rId1" Type="http://schemas.openxmlformats.org/officeDocument/2006/relationships/tags" Target="../tags/tag445.xml"/><Relationship Id="rId6" Type="http://schemas.openxmlformats.org/officeDocument/2006/relationships/tags" Target="../tags/tag450.xml"/><Relationship Id="rId11" Type="http://schemas.openxmlformats.org/officeDocument/2006/relationships/tags" Target="../tags/tag455.xml"/><Relationship Id="rId5" Type="http://schemas.openxmlformats.org/officeDocument/2006/relationships/tags" Target="../tags/tag449.xml"/><Relationship Id="rId15" Type="http://schemas.openxmlformats.org/officeDocument/2006/relationships/tags" Target="../tags/tag459.xml"/><Relationship Id="rId10" Type="http://schemas.openxmlformats.org/officeDocument/2006/relationships/tags" Target="../tags/tag454.xml"/><Relationship Id="rId19" Type="http://schemas.openxmlformats.org/officeDocument/2006/relationships/tags" Target="../tags/tag463.xml"/><Relationship Id="rId4" Type="http://schemas.openxmlformats.org/officeDocument/2006/relationships/tags" Target="../tags/tag448.xml"/><Relationship Id="rId9" Type="http://schemas.openxmlformats.org/officeDocument/2006/relationships/tags" Target="../tags/tag453.xml"/><Relationship Id="rId14" Type="http://schemas.openxmlformats.org/officeDocument/2006/relationships/tags" Target="../tags/tag458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65.xml"/><Relationship Id="rId1" Type="http://schemas.openxmlformats.org/officeDocument/2006/relationships/tags" Target="../tags/tag464.xml"/><Relationship Id="rId4" Type="http://schemas.openxmlformats.org/officeDocument/2006/relationships/notesSlide" Target="../notesSlides/notesSlide37.xml"/></Relationships>
</file>

<file path=ppt/slides/_rels/slide47.xml.rels><?xml version="1.0" encoding="UTF-8" standalone="yes"?>
<Relationships xmlns="http://schemas.openxmlformats.org/package/2006/relationships"><Relationship Id="rId8" Type="http://schemas.openxmlformats.org/officeDocument/2006/relationships/tags" Target="../tags/tag473.xml"/><Relationship Id="rId13" Type="http://schemas.openxmlformats.org/officeDocument/2006/relationships/tags" Target="../tags/tag478.xml"/><Relationship Id="rId18" Type="http://schemas.openxmlformats.org/officeDocument/2006/relationships/tags" Target="../tags/tag483.xml"/><Relationship Id="rId3" Type="http://schemas.openxmlformats.org/officeDocument/2006/relationships/tags" Target="../tags/tag468.xml"/><Relationship Id="rId21" Type="http://schemas.openxmlformats.org/officeDocument/2006/relationships/tags" Target="../tags/tag486.xml"/><Relationship Id="rId7" Type="http://schemas.openxmlformats.org/officeDocument/2006/relationships/tags" Target="../tags/tag472.xml"/><Relationship Id="rId12" Type="http://schemas.openxmlformats.org/officeDocument/2006/relationships/tags" Target="../tags/tag477.xml"/><Relationship Id="rId17" Type="http://schemas.openxmlformats.org/officeDocument/2006/relationships/tags" Target="../tags/tag482.xml"/><Relationship Id="rId2" Type="http://schemas.openxmlformats.org/officeDocument/2006/relationships/tags" Target="../tags/tag467.xml"/><Relationship Id="rId16" Type="http://schemas.openxmlformats.org/officeDocument/2006/relationships/tags" Target="../tags/tag481.xml"/><Relationship Id="rId20" Type="http://schemas.openxmlformats.org/officeDocument/2006/relationships/tags" Target="../tags/tag485.xml"/><Relationship Id="rId1" Type="http://schemas.openxmlformats.org/officeDocument/2006/relationships/tags" Target="../tags/tag466.xml"/><Relationship Id="rId6" Type="http://schemas.openxmlformats.org/officeDocument/2006/relationships/tags" Target="../tags/tag471.xml"/><Relationship Id="rId11" Type="http://schemas.openxmlformats.org/officeDocument/2006/relationships/tags" Target="../tags/tag476.xml"/><Relationship Id="rId5" Type="http://schemas.openxmlformats.org/officeDocument/2006/relationships/tags" Target="../tags/tag470.xml"/><Relationship Id="rId15" Type="http://schemas.openxmlformats.org/officeDocument/2006/relationships/tags" Target="../tags/tag480.xml"/><Relationship Id="rId23" Type="http://schemas.openxmlformats.org/officeDocument/2006/relationships/notesSlide" Target="../notesSlides/notesSlide38.xml"/><Relationship Id="rId10" Type="http://schemas.openxmlformats.org/officeDocument/2006/relationships/tags" Target="../tags/tag475.xml"/><Relationship Id="rId19" Type="http://schemas.openxmlformats.org/officeDocument/2006/relationships/tags" Target="../tags/tag484.xml"/><Relationship Id="rId4" Type="http://schemas.openxmlformats.org/officeDocument/2006/relationships/tags" Target="../tags/tag469.xml"/><Relationship Id="rId9" Type="http://schemas.openxmlformats.org/officeDocument/2006/relationships/tags" Target="../tags/tag474.xml"/><Relationship Id="rId14" Type="http://schemas.openxmlformats.org/officeDocument/2006/relationships/tags" Target="../tags/tag479.xml"/><Relationship Id="rId22" Type="http://schemas.openxmlformats.org/officeDocument/2006/relationships/slideLayout" Target="../slideLayouts/slideLayout18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8.xml"/><Relationship Id="rId2" Type="http://schemas.openxmlformats.org/officeDocument/2006/relationships/tags" Target="../tags/tag488.xml"/><Relationship Id="rId1" Type="http://schemas.openxmlformats.org/officeDocument/2006/relationships/tags" Target="../tags/tag487.xml"/><Relationship Id="rId4" Type="http://schemas.openxmlformats.org/officeDocument/2006/relationships/notesSlide" Target="../notesSlides/notesSlide39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90.xml"/><Relationship Id="rId1" Type="http://schemas.openxmlformats.org/officeDocument/2006/relationships/tags" Target="../tags/tag489.xml"/><Relationship Id="rId4" Type="http://schemas.openxmlformats.org/officeDocument/2006/relationships/notesSlide" Target="../notesSlides/notesSlide40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tags" Target="../tags/tag13.xml"/><Relationship Id="rId13" Type="http://schemas.openxmlformats.org/officeDocument/2006/relationships/notesSlide" Target="../notesSlides/notesSlide3.xml"/><Relationship Id="rId3" Type="http://schemas.openxmlformats.org/officeDocument/2006/relationships/tags" Target="../tags/tag8.xml"/><Relationship Id="rId7" Type="http://schemas.openxmlformats.org/officeDocument/2006/relationships/tags" Target="../tags/tag12.xml"/><Relationship Id="rId12" Type="http://schemas.openxmlformats.org/officeDocument/2006/relationships/slideLayout" Target="../slideLayouts/slideLayout2.xml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6" Type="http://schemas.openxmlformats.org/officeDocument/2006/relationships/tags" Target="../tags/tag11.xml"/><Relationship Id="rId11" Type="http://schemas.openxmlformats.org/officeDocument/2006/relationships/tags" Target="../tags/tag16.xml"/><Relationship Id="rId5" Type="http://schemas.openxmlformats.org/officeDocument/2006/relationships/tags" Target="../tags/tag10.xml"/><Relationship Id="rId10" Type="http://schemas.openxmlformats.org/officeDocument/2006/relationships/tags" Target="../tags/tag15.xml"/><Relationship Id="rId4" Type="http://schemas.openxmlformats.org/officeDocument/2006/relationships/tags" Target="../tags/tag9.xml"/><Relationship Id="rId9" Type="http://schemas.openxmlformats.org/officeDocument/2006/relationships/tags" Target="../tags/tag14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tags" Target="../tags/tag24.xml"/><Relationship Id="rId13" Type="http://schemas.openxmlformats.org/officeDocument/2006/relationships/tags" Target="../tags/tag29.xml"/><Relationship Id="rId3" Type="http://schemas.openxmlformats.org/officeDocument/2006/relationships/tags" Target="../tags/tag19.xml"/><Relationship Id="rId7" Type="http://schemas.openxmlformats.org/officeDocument/2006/relationships/tags" Target="../tags/tag23.xml"/><Relationship Id="rId12" Type="http://schemas.openxmlformats.org/officeDocument/2006/relationships/tags" Target="../tags/tag28.xml"/><Relationship Id="rId17" Type="http://schemas.openxmlformats.org/officeDocument/2006/relationships/notesSlide" Target="../notesSlides/notesSlide4.xml"/><Relationship Id="rId2" Type="http://schemas.openxmlformats.org/officeDocument/2006/relationships/tags" Target="../tags/tag18.xml"/><Relationship Id="rId16" Type="http://schemas.openxmlformats.org/officeDocument/2006/relationships/slideLayout" Target="../slideLayouts/slideLayout18.xml"/><Relationship Id="rId1" Type="http://schemas.openxmlformats.org/officeDocument/2006/relationships/tags" Target="../tags/tag17.xml"/><Relationship Id="rId6" Type="http://schemas.openxmlformats.org/officeDocument/2006/relationships/tags" Target="../tags/tag22.xml"/><Relationship Id="rId11" Type="http://schemas.openxmlformats.org/officeDocument/2006/relationships/tags" Target="../tags/tag27.xml"/><Relationship Id="rId5" Type="http://schemas.openxmlformats.org/officeDocument/2006/relationships/tags" Target="../tags/tag21.xml"/><Relationship Id="rId15" Type="http://schemas.openxmlformats.org/officeDocument/2006/relationships/tags" Target="../tags/tag31.xml"/><Relationship Id="rId10" Type="http://schemas.openxmlformats.org/officeDocument/2006/relationships/tags" Target="../tags/tag26.xml"/><Relationship Id="rId4" Type="http://schemas.openxmlformats.org/officeDocument/2006/relationships/tags" Target="../tags/tag20.xml"/><Relationship Id="rId9" Type="http://schemas.openxmlformats.org/officeDocument/2006/relationships/tags" Target="../tags/tag25.xml"/><Relationship Id="rId14" Type="http://schemas.openxmlformats.org/officeDocument/2006/relationships/tags" Target="../tags/tag3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tags" Target="../tags/tag39.xml"/><Relationship Id="rId3" Type="http://schemas.openxmlformats.org/officeDocument/2006/relationships/tags" Target="../tags/tag34.xml"/><Relationship Id="rId7" Type="http://schemas.openxmlformats.org/officeDocument/2006/relationships/tags" Target="../tags/tag38.xml"/><Relationship Id="rId2" Type="http://schemas.openxmlformats.org/officeDocument/2006/relationships/tags" Target="../tags/tag33.xml"/><Relationship Id="rId1" Type="http://schemas.openxmlformats.org/officeDocument/2006/relationships/tags" Target="../tags/tag32.xml"/><Relationship Id="rId6" Type="http://schemas.openxmlformats.org/officeDocument/2006/relationships/tags" Target="../tags/tag37.xml"/><Relationship Id="rId11" Type="http://schemas.openxmlformats.org/officeDocument/2006/relationships/notesSlide" Target="../notesSlides/notesSlide5.xml"/><Relationship Id="rId5" Type="http://schemas.openxmlformats.org/officeDocument/2006/relationships/tags" Target="../tags/tag36.xml"/><Relationship Id="rId10" Type="http://schemas.openxmlformats.org/officeDocument/2006/relationships/slideLayout" Target="../slideLayouts/slideLayout2.xml"/><Relationship Id="rId4" Type="http://schemas.openxmlformats.org/officeDocument/2006/relationships/tags" Target="../tags/tag35.xml"/><Relationship Id="rId9" Type="http://schemas.openxmlformats.org/officeDocument/2006/relationships/tags" Target="../tags/tag4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99654" y="1700934"/>
            <a:ext cx="7772400" cy="1790411"/>
          </a:xfrm>
        </p:spPr>
        <p:txBody>
          <a:bodyPr>
            <a:normAutofit fontScale="90000"/>
          </a:bodyPr>
          <a:lstStyle/>
          <a:p>
            <a:r>
              <a:rPr lang="de-CH" noProof="0" dirty="0" smtClean="0">
                <a:solidFill>
                  <a:srgbClr val="990000"/>
                </a:solidFill>
                <a:latin typeface="Comic Sans MS" pitchFamily="66" charset="0"/>
              </a:rPr>
              <a:t>Einführung in die Programmierung</a:t>
            </a:r>
            <a:br>
              <a:rPr lang="de-CH" noProof="0" dirty="0" smtClean="0">
                <a:solidFill>
                  <a:srgbClr val="990000"/>
                </a:solidFill>
                <a:latin typeface="Comic Sans MS" pitchFamily="66" charset="0"/>
              </a:rPr>
            </a:br>
            <a:r>
              <a:rPr lang="de-CH" noProof="0" dirty="0" smtClean="0">
                <a:solidFill>
                  <a:srgbClr val="990000"/>
                </a:solidFill>
                <a:latin typeface="Comic Sans MS" pitchFamily="66" charset="0"/>
              </a:rPr>
              <a:t/>
            </a:r>
            <a:br>
              <a:rPr lang="de-CH" noProof="0" dirty="0" smtClean="0">
                <a:solidFill>
                  <a:srgbClr val="990000"/>
                </a:solidFill>
                <a:latin typeface="Comic Sans MS" pitchFamily="66" charset="0"/>
              </a:rPr>
            </a:br>
            <a:r>
              <a:rPr lang="de-CH" noProof="0" dirty="0" smtClean="0">
                <a:solidFill>
                  <a:srgbClr val="990000"/>
                </a:solidFill>
                <a:latin typeface="Comic Sans MS" pitchFamily="66" charset="0"/>
              </a:rPr>
              <a:t/>
            </a:r>
            <a:br>
              <a:rPr lang="de-CH" noProof="0" dirty="0" smtClean="0">
                <a:solidFill>
                  <a:srgbClr val="990000"/>
                </a:solidFill>
                <a:latin typeface="Comic Sans MS" pitchFamily="66" charset="0"/>
              </a:rPr>
            </a:br>
            <a:r>
              <a:rPr lang="de-CH" sz="2800" noProof="0" dirty="0" smtClean="0">
                <a:latin typeface="Comic Sans MS" pitchFamily="66" charset="0"/>
              </a:rPr>
              <a:t>Prof. Dr. Bertrand Meyer</a:t>
            </a:r>
            <a:endParaRPr lang="de-CH" noProof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11383" y="4184072"/>
            <a:ext cx="7301344" cy="1163783"/>
          </a:xfrm>
        </p:spPr>
        <p:txBody>
          <a:bodyPr>
            <a:normAutofit/>
          </a:bodyPr>
          <a:lstStyle/>
          <a:p>
            <a:pPr>
              <a:spcBef>
                <a:spcPct val="50000"/>
              </a:spcBef>
            </a:pPr>
            <a:r>
              <a:rPr lang="de-CH" noProof="0" smtClean="0">
                <a:solidFill>
                  <a:srgbClr val="3E609E"/>
                </a:solidFill>
                <a:latin typeface="Verdana" pitchFamily="34" charset="0"/>
              </a:rPr>
              <a:t>Lektion 14: Mehrfachvererbung</a:t>
            </a:r>
            <a:endParaRPr lang="de-CH" noProof="0">
              <a:solidFill>
                <a:srgbClr val="3E609E"/>
              </a:solidFill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248400" y="115888"/>
            <a:ext cx="8505825" cy="435600"/>
          </a:xfrm>
        </p:spPr>
        <p:txBody>
          <a:bodyPr/>
          <a:lstStyle/>
          <a:p>
            <a:pPr eaLnBrk="1" hangingPunct="1"/>
            <a:r>
              <a:rPr lang="de-CH" noProof="0" smtClean="0"/>
              <a:t>Mehrfachvererbung: Zusammengesetzte Figuren</a:t>
            </a:r>
          </a:p>
        </p:txBody>
      </p:sp>
      <p:sp>
        <p:nvSpPr>
          <p:cNvPr id="841731" name="Line 3"/>
          <p:cNvSpPr>
            <a:spLocks noChangeShapeType="1"/>
          </p:cNvSpPr>
          <p:nvPr>
            <p:custDataLst>
              <p:tags r:id="rId2"/>
            </p:custDataLst>
          </p:nvPr>
        </p:nvSpPr>
        <p:spPr bwMode="auto">
          <a:xfrm flipH="1">
            <a:off x="900113" y="4437063"/>
            <a:ext cx="936625" cy="792162"/>
          </a:xfrm>
          <a:prstGeom prst="line">
            <a:avLst/>
          </a:prstGeom>
          <a:noFill/>
          <a:ln w="28575">
            <a:solidFill>
              <a:srgbClr val="0064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41732" name="Line 4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>
            <a:off x="1004888" y="4364038"/>
            <a:ext cx="792162" cy="936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41733" name="Line 5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 flipH="1">
            <a:off x="1365250" y="4221163"/>
            <a:ext cx="73025" cy="1223962"/>
          </a:xfrm>
          <a:prstGeom prst="line">
            <a:avLst/>
          </a:prstGeom>
          <a:noFill/>
          <a:ln w="28575">
            <a:solidFill>
              <a:srgbClr val="3333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41734" name="Text Box 6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611188" y="5661025"/>
            <a:ext cx="359267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sz="1800" b="0" dirty="0" err="1" smtClean="0">
                <a:latin typeface="+mn-lt"/>
              </a:rPr>
              <a:t>Eine</a:t>
            </a:r>
            <a:r>
              <a:rPr lang="en-US" sz="1800" b="0" dirty="0" smtClean="0">
                <a:latin typeface="+mn-lt"/>
              </a:rPr>
              <a:t> </a:t>
            </a:r>
            <a:r>
              <a:rPr lang="en-US" sz="1800" b="0" dirty="0" err="1" smtClean="0">
                <a:latin typeface="+mn-lt"/>
              </a:rPr>
              <a:t>zusammengesetzte</a:t>
            </a:r>
            <a:r>
              <a:rPr lang="en-US" sz="1800" b="0" dirty="0" smtClean="0">
                <a:latin typeface="+mn-lt"/>
              </a:rPr>
              <a:t> </a:t>
            </a:r>
            <a:r>
              <a:rPr lang="en-US" sz="1800" b="0" dirty="0" err="1" smtClean="0">
                <a:latin typeface="+mn-lt"/>
              </a:rPr>
              <a:t>Figur</a:t>
            </a:r>
            <a:endParaRPr lang="en-US" sz="1800" b="0" dirty="0">
              <a:latin typeface="+mn-lt"/>
            </a:endParaRPr>
          </a:p>
        </p:txBody>
      </p:sp>
      <p:sp>
        <p:nvSpPr>
          <p:cNvPr id="8199" name="Text Box 7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3203575" y="2708275"/>
            <a:ext cx="24479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sz="1800" b="0" dirty="0" err="1" smtClean="0">
                <a:latin typeface="+mn-lt"/>
              </a:rPr>
              <a:t>Einfache</a:t>
            </a:r>
            <a:r>
              <a:rPr lang="en-US" sz="1800" b="0" dirty="0" smtClean="0">
                <a:latin typeface="+mn-lt"/>
              </a:rPr>
              <a:t> </a:t>
            </a:r>
            <a:r>
              <a:rPr lang="en-US" sz="1800" dirty="0" err="1" smtClean="0">
                <a:latin typeface="+mn-lt"/>
              </a:rPr>
              <a:t>F</a:t>
            </a:r>
            <a:r>
              <a:rPr lang="en-US" sz="1800" b="0" dirty="0" err="1" smtClean="0">
                <a:latin typeface="+mn-lt"/>
              </a:rPr>
              <a:t>iguren</a:t>
            </a:r>
            <a:endParaRPr lang="en-US" sz="1800" b="0" dirty="0">
              <a:latin typeface="+mn-lt"/>
            </a:endParaRPr>
          </a:p>
        </p:txBody>
      </p:sp>
      <p:sp>
        <p:nvSpPr>
          <p:cNvPr id="8200" name="Line 8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755650" y="1700213"/>
            <a:ext cx="1223963" cy="7302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01" name="Line 9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2411413" y="1268413"/>
            <a:ext cx="792162" cy="936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02" name="Line 10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 flipH="1">
            <a:off x="4138613" y="1268413"/>
            <a:ext cx="73025" cy="1223962"/>
          </a:xfrm>
          <a:prstGeom prst="line">
            <a:avLst/>
          </a:prstGeom>
          <a:noFill/>
          <a:ln w="28575">
            <a:solidFill>
              <a:srgbClr val="3333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03" name="Line 11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H="1">
            <a:off x="4787900" y="1484313"/>
            <a:ext cx="936625" cy="792162"/>
          </a:xfrm>
          <a:prstGeom prst="line">
            <a:avLst/>
          </a:prstGeom>
          <a:noFill/>
          <a:ln w="28575">
            <a:solidFill>
              <a:srgbClr val="0064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41740" name="Oval 12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6443663" y="1268413"/>
            <a:ext cx="1223962" cy="1223962"/>
          </a:xfrm>
          <a:prstGeom prst="ellipse">
            <a:avLst/>
          </a:prstGeom>
          <a:noFill/>
          <a:ln w="28575">
            <a:solidFill>
              <a:srgbClr val="996600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0"/>
              </a:spcBef>
              <a:buFontTx/>
              <a:buNone/>
            </a:pPr>
            <a:endParaRPr lang="en-US" sz="1800" b="0">
              <a:solidFill>
                <a:srgbClr val="990000"/>
              </a:solidFill>
              <a:latin typeface="Arial" pitchFamily="34" charset="0"/>
            </a:endParaRPr>
          </a:p>
        </p:txBody>
      </p:sp>
      <p:grpSp>
        <p:nvGrpSpPr>
          <p:cNvPr id="2" name="Group 13"/>
          <p:cNvGrpSpPr>
            <a:grpSpLocks/>
          </p:cNvGrpSpPr>
          <p:nvPr>
            <p:custDataLst>
              <p:tags r:id="rId12"/>
            </p:custDataLst>
          </p:nvPr>
        </p:nvGrpSpPr>
        <p:grpSpPr bwMode="auto">
          <a:xfrm>
            <a:off x="3309941" y="4230689"/>
            <a:ext cx="1247775" cy="1223962"/>
            <a:chOff x="3046" y="2750"/>
            <a:chExt cx="786" cy="771"/>
          </a:xfrm>
        </p:grpSpPr>
        <p:sp>
          <p:nvSpPr>
            <p:cNvPr id="8219" name="Line 14"/>
            <p:cNvSpPr>
              <a:spLocks noChangeShapeType="1"/>
            </p:cNvSpPr>
            <p:nvPr>
              <p:custDataLst>
                <p:tags r:id="rId25"/>
              </p:custDataLst>
            </p:nvPr>
          </p:nvSpPr>
          <p:spPr bwMode="auto">
            <a:xfrm flipH="1">
              <a:off x="3152" y="2886"/>
              <a:ext cx="590" cy="499"/>
            </a:xfrm>
            <a:prstGeom prst="line">
              <a:avLst/>
            </a:prstGeom>
            <a:noFill/>
            <a:ln w="28575">
              <a:solidFill>
                <a:srgbClr val="0064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20" name="Oval 15"/>
            <p:cNvSpPr>
              <a:spLocks noChangeArrowheads="1"/>
            </p:cNvSpPr>
            <p:nvPr>
              <p:custDataLst>
                <p:tags r:id="rId26"/>
              </p:custDataLst>
            </p:nvPr>
          </p:nvSpPr>
          <p:spPr bwMode="auto">
            <a:xfrm>
              <a:off x="3061" y="2750"/>
              <a:ext cx="771" cy="771"/>
            </a:xfrm>
            <a:prstGeom prst="ellipse">
              <a:avLst/>
            </a:prstGeom>
            <a:noFill/>
            <a:ln w="28575">
              <a:solidFill>
                <a:srgbClr val="9966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FontTx/>
                <a:buNone/>
              </a:pPr>
              <a:endParaRPr lang="en-US" sz="1800" b="0">
                <a:solidFill>
                  <a:srgbClr val="990000"/>
                </a:solidFill>
                <a:latin typeface="Arial" pitchFamily="34" charset="0"/>
              </a:endParaRPr>
            </a:p>
          </p:txBody>
        </p:sp>
        <p:sp>
          <p:nvSpPr>
            <p:cNvPr id="8221" name="Line 16"/>
            <p:cNvSpPr>
              <a:spLocks noChangeShapeType="1"/>
            </p:cNvSpPr>
            <p:nvPr>
              <p:custDataLst>
                <p:tags r:id="rId27"/>
              </p:custDataLst>
            </p:nvPr>
          </p:nvSpPr>
          <p:spPr bwMode="auto">
            <a:xfrm>
              <a:off x="3218" y="2840"/>
              <a:ext cx="499" cy="59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22" name="Line 17"/>
            <p:cNvSpPr>
              <a:spLocks noChangeShapeType="1"/>
            </p:cNvSpPr>
            <p:nvPr>
              <p:custDataLst>
                <p:tags r:id="rId28"/>
              </p:custDataLst>
            </p:nvPr>
          </p:nvSpPr>
          <p:spPr bwMode="auto">
            <a:xfrm>
              <a:off x="3046" y="3121"/>
              <a:ext cx="771" cy="46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23" name="Line 18"/>
            <p:cNvSpPr>
              <a:spLocks noChangeShapeType="1"/>
            </p:cNvSpPr>
            <p:nvPr>
              <p:custDataLst>
                <p:tags r:id="rId29"/>
              </p:custDataLst>
            </p:nvPr>
          </p:nvSpPr>
          <p:spPr bwMode="auto">
            <a:xfrm flipH="1">
              <a:off x="3445" y="2750"/>
              <a:ext cx="46" cy="771"/>
            </a:xfrm>
            <a:prstGeom prst="line">
              <a:avLst/>
            </a:prstGeom>
            <a:noFill/>
            <a:ln w="28575">
              <a:solidFill>
                <a:srgbClr val="3333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" name="Group 19"/>
          <p:cNvGrpSpPr>
            <a:grpSpLocks/>
          </p:cNvGrpSpPr>
          <p:nvPr>
            <p:custDataLst>
              <p:tags r:id="rId13"/>
            </p:custDataLst>
          </p:nvPr>
        </p:nvGrpSpPr>
        <p:grpSpPr bwMode="auto">
          <a:xfrm>
            <a:off x="1403350" y="3563938"/>
            <a:ext cx="3384550" cy="657225"/>
            <a:chOff x="884" y="2245"/>
            <a:chExt cx="2132" cy="414"/>
          </a:xfrm>
        </p:grpSpPr>
        <p:sp>
          <p:nvSpPr>
            <p:cNvPr id="8215" name="Line 20"/>
            <p:cNvSpPr>
              <a:spLocks noChangeShapeType="1"/>
            </p:cNvSpPr>
            <p:nvPr>
              <p:custDataLst>
                <p:tags r:id="rId21"/>
              </p:custDataLst>
            </p:nvPr>
          </p:nvSpPr>
          <p:spPr bwMode="auto">
            <a:xfrm flipV="1">
              <a:off x="884" y="2387"/>
              <a:ext cx="0" cy="27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16" name="Line 21"/>
            <p:cNvSpPr>
              <a:spLocks noChangeShapeType="1"/>
            </p:cNvSpPr>
            <p:nvPr>
              <p:custDataLst>
                <p:tags r:id="rId22"/>
              </p:custDataLst>
            </p:nvPr>
          </p:nvSpPr>
          <p:spPr bwMode="auto">
            <a:xfrm flipV="1">
              <a:off x="2472" y="2387"/>
              <a:ext cx="0" cy="27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17" name="Line 22"/>
            <p:cNvSpPr>
              <a:spLocks noChangeShapeType="1"/>
            </p:cNvSpPr>
            <p:nvPr>
              <p:custDataLst>
                <p:tags r:id="rId23"/>
              </p:custDataLst>
            </p:nvPr>
          </p:nvSpPr>
          <p:spPr bwMode="auto">
            <a:xfrm>
              <a:off x="884" y="2387"/>
              <a:ext cx="199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18" name="Line 23"/>
            <p:cNvSpPr>
              <a:spLocks noChangeShapeType="1"/>
            </p:cNvSpPr>
            <p:nvPr>
              <p:custDataLst>
                <p:tags r:id="rId24"/>
              </p:custDataLst>
            </p:nvPr>
          </p:nvSpPr>
          <p:spPr bwMode="auto">
            <a:xfrm flipH="1">
              <a:off x="2744" y="2245"/>
              <a:ext cx="272" cy="31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8207" name="Oval 24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6443663" y="1268413"/>
            <a:ext cx="1223962" cy="1223962"/>
          </a:xfrm>
          <a:prstGeom prst="ellipse">
            <a:avLst/>
          </a:prstGeom>
          <a:noFill/>
          <a:ln w="28575">
            <a:solidFill>
              <a:srgbClr val="996600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0"/>
              </a:spcBef>
              <a:buFontTx/>
              <a:buNone/>
            </a:pPr>
            <a:endParaRPr lang="en-US" sz="1800" b="0">
              <a:solidFill>
                <a:srgbClr val="990000"/>
              </a:solidFill>
              <a:latin typeface="Arial" pitchFamily="34" charset="0"/>
            </a:endParaRPr>
          </a:p>
        </p:txBody>
      </p:sp>
      <p:sp>
        <p:nvSpPr>
          <p:cNvPr id="841753" name="Line 25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755650" y="1700213"/>
            <a:ext cx="1223963" cy="7302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41754" name="Oval 26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755650" y="4221163"/>
            <a:ext cx="1223963" cy="1223962"/>
          </a:xfrm>
          <a:prstGeom prst="ellipse">
            <a:avLst/>
          </a:prstGeom>
          <a:noFill/>
          <a:ln w="28575">
            <a:solidFill>
              <a:srgbClr val="996600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0"/>
              </a:spcBef>
              <a:buFontTx/>
              <a:buNone/>
            </a:pPr>
            <a:endParaRPr lang="en-US" sz="1800" b="0">
              <a:solidFill>
                <a:srgbClr val="990000"/>
              </a:solidFill>
              <a:latin typeface="Arial" pitchFamily="34" charset="0"/>
            </a:endParaRPr>
          </a:p>
        </p:txBody>
      </p:sp>
      <p:sp>
        <p:nvSpPr>
          <p:cNvPr id="841755" name="Line 27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755650" y="4797425"/>
            <a:ext cx="1223963" cy="7302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41756" name="Line 28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2411413" y="1268413"/>
            <a:ext cx="792162" cy="936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41757" name="Line 29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 flipH="1">
            <a:off x="4140200" y="1268413"/>
            <a:ext cx="73025" cy="1223962"/>
          </a:xfrm>
          <a:prstGeom prst="line">
            <a:avLst/>
          </a:prstGeom>
          <a:noFill/>
          <a:ln w="28575">
            <a:solidFill>
              <a:srgbClr val="3333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41758" name="Line 30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 flipH="1">
            <a:off x="4787900" y="1484313"/>
            <a:ext cx="936625" cy="792162"/>
          </a:xfrm>
          <a:prstGeom prst="line">
            <a:avLst/>
          </a:prstGeom>
          <a:noFill/>
          <a:ln w="28575">
            <a:solidFill>
              <a:srgbClr val="0064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-4.07407E-6 C -0.0059 0.00232 -0.01059 0.00463 -0.01597 0.00903 C -0.01754 0.01042 -0.01962 0.01042 -0.02136 0.01158 C -0.02969 0.0176 -0.02379 0.01459 -0.02934 0.01713 C -0.03525 0.02454 -0.02691 0.01459 -0.03386 0.02061 C -0.0375 0.02385 -0.04063 0.02824 -0.04375 0.03195 C -0.04497 0.03681 -0.0467 0.03843 -0.05 0.04121 C -0.05278 0.04676 -0.05521 0.05278 -0.05799 0.05834 C -0.0592 0.06297 -0.06111 0.06806 -0.06337 0.07223 C -0.06424 0.07593 -0.06771 0.08241 -0.06962 0.08588 C -0.07344 0.1007 -0.08195 0.11366 -0.09271 0.12037 C -0.09584 0.12223 -0.0967 0.12477 -0.1 0.12616 C -0.10295 0.12848 -0.10452 0.13172 -0.10799 0.13311 C -0.11042 0.13496 -0.11597 0.1375 -0.11597 0.13774 C -0.11788 0.13936 -0.11945 0.14167 -0.12136 0.14329 C -0.12396 0.14561 -0.12674 0.1463 -0.12934 0.14908 C -0.13264 0.15232 -0.13525 0.15672 -0.13924 0.15811 C -0.14254 0.16135 -0.14705 0.16528 -0.15087 0.16737 C -0.15261 0.16829 -0.15625 0.16968 -0.15625 0.16991 C -0.16042 0.17362 -0.16563 0.1757 -0.17049 0.17755 C -0.17413 0.17917 -0.17778 0.18241 -0.18125 0.18449 C -0.18872 0.18866 -0.20886 0.19306 -0.21684 0.19375 C -0.23212 0.19468 -0.24722 0.19468 -0.2625 0.19607 C -0.29427 0.19885 -0.32639 0.2 -0.35799 0.20417 C -0.3691 0.2088 -0.38021 0.21482 -0.39184 0.21667 C -0.3967 0.21875 -0.40139 0.22084 -0.40625 0.22246 C -0.41094 0.22639 -0.41667 0.22709 -0.42222 0.22824 C -0.42483 0.2294 -0.42761 0.23056 -0.43021 0.23149 C -0.43108 0.23195 -0.43299 0.23264 -0.43299 0.23287 C -0.43646 0.23588 -0.44063 0.23797 -0.44462 0.23959 C -0.44896 0.24306 -0.454 0.2463 -0.45886 0.24885 C -0.46059 0.24954 -0.46424 0.25093 -0.46424 0.25116 C -0.4691 0.25533 -0.47465 0.25741 -0.48021 0.26042 C -0.48334 0.26389 -0.48698 0.26621 -0.49011 0.26945 C -0.49097 0.27061 -0.49167 0.27223 -0.49271 0.27292 C -0.49445 0.27385 -0.49809 0.275 -0.49809 0.27524 C -0.50139 0.27801 -0.50521 0.28033 -0.50886 0.28195 C -0.51146 0.28565 -0.51406 0.28658 -0.51771 0.28774 C -0.52257 0.29167 -0.5283 0.29561 -0.53386 0.29792 C -0.53611 0.30278 -0.53785 0.30162 -0.54097 0.30487 C -0.54514 0.30949 -0.55052 0.31274 -0.55434 0.3176 C -0.55955 0.32431 -0.55261 0.31783 -0.55886 0.32315 C -0.56007 0.32801 -0.56146 0.32848 -0.56511 0.3301 C -0.56754 0.3338 -0.56667 0.33542 -0.57049 0.33704 C -0.57066 0.33727 -0.57709 0.34283 -0.57847 0.34399 C -0.57934 0.34468 -0.58125 0.3463 -0.58125 0.3463 C -0.58542 0.35487 -0.59358 0.36019 -0.59809 0.36922 C -0.59983 0.37616 -0.60226 0.38149 -0.60625 0.38635 C -0.60851 0.39537 -0.6132 0.4007 -0.61875 0.40718 C -0.62136 0.4176 -0.62049 0.41158 -0.62049 0.42547 " pathEditMode="relative" rAng="0" ptsTypes="fffffffffffffffffffffffffffffffffffffffffffffffffA">
                                      <p:cBhvr>
                                        <p:cTn id="6" dur="1000" fill="hold"/>
                                        <p:tgtEl>
                                          <p:spTgt spid="8417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1100" y="21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1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1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-4.07407E-6 C 0.0007 0.0051 0.00087 0.00811 0.00348 0.01204 C 0.00469 0.0169 0.00677 0.022 0.00886 0.02616 C 0.01025 0.03149 0.01094 0.03588 0.01337 0.04051 C 0.01615 0.05232 0.01945 0.06389 0.02136 0.07616 C 0.02205 0.09514 0.02483 0.12107 0.01598 0.1382 C 0.01389 0.14676 0.01528 0.14329 0.0125 0.14885 C 0.01216 0.15 0.01216 0.15139 0.01164 0.15255 C 0.01112 0.15394 0.01007 0.15463 0.00973 0.15602 C 0.00608 0.16875 0.01146 0.15672 0.00712 0.16551 C 0.00521 0.17385 -0.00173 0.18426 -0.00816 0.18704 C -0.01198 0.19051 -0.01614 0.19352 -0.02066 0.19538 C -0.02691 0.20371 -0.01927 0.19468 -0.02691 0.2 C -0.0276 0.20047 -0.02795 0.20186 -0.02864 0.20255 C -0.02951 0.20348 -0.03038 0.20417 -0.03125 0.20487 C -0.03593 0.20788 -0.04062 0.21227 -0.04566 0.21436 C -0.04826 0.21783 -0.05052 0.21899 -0.05364 0.22153 C -0.05868 0.23218 -0.06475 0.24144 -0.07066 0.25116 C -0.07343 0.25579 -0.0743 0.26135 -0.07777 0.26551 C -0.07986 0.27408 -0.07847 0.27061 -0.08125 0.27616 C -0.0842 0.28913 -0.07951 0.27014 -0.08402 0.28334 C -0.08489 0.28565 -0.08576 0.29051 -0.08576 0.29051 C -0.08524 0.30556 -0.08454 0.32709 -0.07777 0.34051 C -0.07673 0.34468 -0.07517 0.3463 -0.07326 0.35 C -0.07187 0.35579 -0.06892 0.35811 -0.06701 0.3632 C -0.06319 0.37385 -0.04965 0.3919 -0.04201 0.39885 C -0.03941 0.40417 -0.03489 0.41019 -0.03038 0.41204 C -0.02725 0.41482 -0.02517 0.41875 -0.02152 0.42038 C -0.01927 0.42315 -0.01736 0.42477 -0.01441 0.42616 C -0.0125 0.42871 -0.00972 0.43056 -0.00711 0.43218 C -0.00538 0.43311 -0.00191 0.4345 -0.00191 0.4345 C -0.00052 0.43635 0.0007 0.4382 0.00261 0.43936 C 0.00955 0.44329 0.00643 0.43959 0.00886 0.44283 " pathEditMode="relative" ptsTypes="ffffffffffffffffffffffffffffffffA">
                                      <p:cBhvr>
                                        <p:cTn id="14" dur="1000" fill="hold"/>
                                        <p:tgtEl>
                                          <p:spTgt spid="8417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1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1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7.40741E-7 C -0.00086 0.01945 -0.00017 0.03958 -0.00277 0.05903 C -0.00642 0.08542 -0.01614 0.11435 -0.03125 0.13333 C -0.0342 0.13727 -0.03802 0.1382 -0.04114 0.14167 C -0.04566 0.14653 -0.04878 0.1507 -0.05451 0.15324 C -0.05711 0.15671 -0.05902 0.15857 -0.0625 0.16019 C -0.06545 0.16435 -0.07361 0.17014 -0.07777 0.17176 C -0.08316 0.17639 -0.08941 0.18171 -0.09548 0.18449 C -0.09982 0.18843 -0.10295 0.18935 -0.10711 0.19259 C -0.11475 0.19884 -0.10972 0.1963 -0.11527 0.19861 C -0.12135 0.20417 -0.11875 0.20185 -0.12326 0.20556 C -0.12534 0.20949 -0.12777 0.20926 -0.12951 0.21366 C -0.13125 0.21829 -0.13211 0.22292 -0.13489 0.22662 C -0.13645 0.23264 -0.13836 0.23843 -0.14114 0.24398 C -0.14288 0.25093 -0.14409 0.25857 -0.14739 0.26482 C -0.15191 0.30139 -0.14947 0.34352 -0.15086 0.38102 C -0.15121 0.39144 -0.15191 0.40208 -0.15364 0.41227 C -0.15434 0.41644 -0.15625 0.42407 -0.15625 0.42431 C -0.15746 0.43912 -0.15711 0.43171 -0.15711 0.4463 " pathEditMode="relative" rAng="0" ptsTypes="ffffffffffffffffffA">
                                      <p:cBhvr>
                                        <p:cTn id="22" dur="1000" fill="hold"/>
                                        <p:tgtEl>
                                          <p:spTgt spid="8417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900" y="22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000"/>
                            </p:stCondLst>
                            <p:childTnLst>
                              <p:par>
                                <p:cTn id="24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1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1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2.59259E-6 C -0.01128 0.00139 -0.00937 0.00255 -0.01788 0.00602 C -0.02292 0.01042 -0.02917 0.01273 -0.03385 0.01783 C -0.03872 0.02315 -0.04306 0.02847 -0.04913 0.03102 C -0.05069 0.03704 -0.05521 0.03727 -0.05885 0.04051 C -0.06441 0.05116 -0.07396 0.0581 -0.07951 0.06921 C -0.08073 0.07153 -0.08177 0.07384 -0.08299 0.07616 C -0.08368 0.07732 -0.0849 0.07986 -0.0849 0.07986 C -0.08611 0.08472 -0.08976 0.08843 -0.09201 0.09283 C -0.0967 0.10185 -0.10122 0.11134 -0.10712 0.11921 C -0.11042 0.12361 -0.11441 0.12708 -0.11788 0.13102 C -0.12448 0.13843 -0.11979 0.13588 -0.125 0.1382 C -0.13177 0.14468 -0.13889 0.15116 -0.14635 0.15602 C -0.15087 0.1588 -0.15278 0.16389 -0.15799 0.16551 C -0.16528 0.17153 -0.17222 0.17986 -0.18038 0.18333 C -0.18542 0.1882 -0.19132 0.19468 -0.1974 0.19653 C -0.2 0.2 -0.20174 0.20232 -0.20538 0.20371 C -0.21059 0.21042 -0.20816 0.20787 -0.2125 0.21204 C -0.2158 0.21875 -0.21962 0.22454 -0.22326 0.23102 C -0.22604 0.23588 -0.22691 0.24051 -0.22951 0.24537 C -0.2316 0.25417 -0.22986 0.2507 -0.23385 0.25602 C -0.23611 0.26343 -0.23906 0.26991 -0.24115 0.27755 C -0.24219 0.28125 -0.24549 0.2882 -0.24549 0.2882 C -0.2467 0.29468 -0.24896 0.30162 -0.25174 0.30718 C -0.25295 0.31204 -0.25399 0.31482 -0.25625 0.31921 C -0.25816 0.32662 -0.26007 0.33148 -0.26337 0.3382 C -0.26493 0.34144 -0.26476 0.3456 -0.26615 0.34884 C -0.26806 0.35324 -0.27014 0.35903 -0.2724 0.3632 C -0.27431 0.37083 -0.27604 0.37917 -0.27951 0.38588 C -0.2809 0.39121 -0.28333 0.3956 -0.28576 0.4 C -0.28802 0.40949 -0.29306 0.41852 -0.2974 0.42616 C -0.29861 0.42847 -0.29965 0.43102 -0.30087 0.43333 C -0.30174 0.43519 -0.30451 0.4382 -0.30451 0.4382 L -0.30365 0.43102 " pathEditMode="relative" ptsTypes="ffffffffffffffffffffffffffffffffAA">
                                      <p:cBhvr>
                                        <p:cTn id="30" dur="1000" fill="hold"/>
                                        <p:tgtEl>
                                          <p:spTgt spid="8417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4000"/>
                            </p:stCondLst>
                            <p:childTnLst>
                              <p:par>
                                <p:cTn id="32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1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1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5.18519E-6 C -0.00348 0.01413 -0.00157 0.00418 -0.00261 0.02871 C -0.00365 0.0507 -0.00469 0.07987 -0.01424 0.09885 C -0.01511 0.10256 -0.01511 0.10348 -0.01684 0.10718 C -0.01789 0.10973 -0.02049 0.11436 -0.02049 0.11436 C -0.02188 0.11992 -0.02483 0.12362 -0.02674 0.12871 C -0.03108 0.14075 -0.0408 0.16135 -0.05087 0.16552 C -0.06094 0.17547 -0.07327 0.18195 -0.08473 0.18936 C -0.09514 0.19607 -0.10122 0.20441 -0.11337 0.20834 C -0.1165 0.21135 -0.12049 0.2139 -0.12414 0.21552 C -0.12882 0.22015 -0.13559 0.22269 -0.14098 0.2264 C -0.14358 0.22825 -0.14914 0.23103 -0.14914 0.23103 C -0.15434 0.23589 -0.15747 0.23681 -0.16337 0.23936 C -0.16684 0.2426 -0.17101 0.24492 -0.175 0.24654 C -0.1823 0.25302 -0.19098 0.25742 -0.19914 0.26205 C -0.20365 0.26459 -0.20782 0.26853 -0.2125 0.27038 C -0.21719 0.27431 -0.22205 0.27732 -0.22674 0.28103 C -0.23125 0.28473 -0.23507 0.28936 -0.24011 0.29168 C -0.24775 0.29885 -0.25556 0.30556 -0.26337 0.31205 C -0.26684 0.31899 -0.27153 0.3264 -0.27674 0.33103 C -0.27848 0.3345 -0.28299 0.34052 -0.28299 0.34052 C -0.28507 0.34885 -0.28334 0.34607 -0.28664 0.35001 C -0.28872 0.35904 -0.28559 0.347 -0.29184 0.36205 C -0.29618 0.37246 -0.29966 0.38334 -0.30625 0.39168 C -0.30677 0.3933 -0.30712 0.39515 -0.30799 0.39654 C -0.30955 0.39862 -0.31337 0.4014 -0.31337 0.4014 C -0.31754 0.40996 -0.32483 0.41737 -0.33212 0.42038 C -0.33855 0.42593 -0.33542 0.42408 -0.34098 0.4264 C -0.34584 0.43056 -0.35157 0.43473 -0.35712 0.43705 C -0.36337 0.4426 -0.37101 0.44561 -0.37848 0.44769 C -0.38542 0.45348 -0.38091 0.4507 -0.39636 0.44885 C -0.39948 0.44839 -0.40539 0.44538 -0.40539 0.44538 C -0.41007 0.44121 -0.41511 0.43705 -0.42049 0.43473 C -0.42223 0.43218 -0.42327 0.43103 -0.42587 0.43103 " pathEditMode="relative" ptsTypes="fffffffffffffffffffffffffffffffffA">
                                      <p:cBhvr>
                                        <p:cTn id="38" dur="1000" fill="hold"/>
                                        <p:tgtEl>
                                          <p:spTgt spid="8417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0"/>
                            </p:stCondLst>
                            <p:childTnLst>
                              <p:par>
                                <p:cTn id="40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1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1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1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0" dur="2000" fill="hold"/>
                                        <p:tgtEl>
                                          <p:spTgt spid="8417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1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2" dur="2000" fill="hold"/>
                                        <p:tgtEl>
                                          <p:spTgt spid="8417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3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4" dur="2000" fill="hold"/>
                                        <p:tgtEl>
                                          <p:spTgt spid="8417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6" dur="2000" fill="hold"/>
                                        <p:tgtEl>
                                          <p:spTgt spid="8417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8" dur="2000" fill="hold"/>
                                        <p:tgtEl>
                                          <p:spTgt spid="84175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2000"/>
                            </p:stCondLst>
                            <p:childTnLst>
                              <p:par>
                                <p:cTn id="6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43200000">
                                      <p:cBhvr>
                                        <p:cTn id="75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6" presetID="8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Rot by="43200000">
                                      <p:cBhvr>
                                        <p:cTn id="77" dur="2000" fill="hold"/>
                                        <p:tgtEl>
                                          <p:spTgt spid="8417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8" presetID="8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Rot by="43200000">
                                      <p:cBhvr>
                                        <p:cTn id="79" dur="2000" fill="hold"/>
                                        <p:tgtEl>
                                          <p:spTgt spid="8417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80" presetID="8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Rot by="43200000">
                                      <p:cBhvr>
                                        <p:cTn id="81" dur="2000" fill="hold"/>
                                        <p:tgtEl>
                                          <p:spTgt spid="8417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82" presetID="8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Rot by="43200000">
                                      <p:cBhvr>
                                        <p:cTn id="83" dur="2000" fill="hold"/>
                                        <p:tgtEl>
                                          <p:spTgt spid="8417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84" presetID="8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Rot by="43200000">
                                      <p:cBhvr>
                                        <p:cTn id="85" dur="2000" fill="hold"/>
                                        <p:tgtEl>
                                          <p:spTgt spid="84175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1731" grpId="0" animBg="1"/>
      <p:bldP spid="841731" grpId="1" animBg="1"/>
      <p:bldP spid="841731" grpId="2" animBg="1"/>
      <p:bldP spid="841732" grpId="0" animBg="1"/>
      <p:bldP spid="841732" grpId="2" animBg="1"/>
      <p:bldP spid="841733" grpId="0" animBg="1"/>
      <p:bldP spid="841733" grpId="2" animBg="1"/>
      <p:bldP spid="841734" grpId="0"/>
      <p:bldP spid="841740" grpId="0" animBg="1"/>
      <p:bldP spid="841740" grpId="1" animBg="1"/>
      <p:bldP spid="841753" grpId="0" animBg="1"/>
      <p:bldP spid="841753" grpId="1" animBg="1"/>
      <p:bldP spid="841754" grpId="0" animBg="1"/>
      <p:bldP spid="841754" grpId="2" animBg="1"/>
      <p:bldP spid="841755" grpId="0" animBg="1"/>
      <p:bldP spid="841755" grpId="2" animBg="1"/>
      <p:bldP spid="841756" grpId="0" animBg="1"/>
      <p:bldP spid="841756" grpId="1" animBg="1"/>
      <p:bldP spid="841757" grpId="0" animBg="1"/>
      <p:bldP spid="841757" grpId="1" animBg="1"/>
      <p:bldP spid="841758" grpId="0" animBg="1"/>
      <p:bldP spid="841758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5" name="Line 9"/>
          <p:cNvSpPr>
            <a:spLocks noChangeShapeType="1"/>
          </p:cNvSpPr>
          <p:nvPr>
            <p:custDataLst>
              <p:tags r:id="rId1"/>
            </p:custDataLst>
          </p:nvPr>
        </p:nvSpPr>
        <p:spPr bwMode="auto">
          <a:xfrm flipV="1">
            <a:off x="4646428" y="2768600"/>
            <a:ext cx="1455922" cy="1728972"/>
          </a:xfrm>
          <a:prstGeom prst="line">
            <a:avLst/>
          </a:prstGeom>
          <a:noFill/>
          <a:ln w="38100">
            <a:solidFill>
              <a:srgbClr val="990000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9247" name="Line 9"/>
          <p:cNvSpPr>
            <a:spLocks noChangeShapeType="1"/>
          </p:cNvSpPr>
          <p:nvPr>
            <p:custDataLst>
              <p:tags r:id="rId2"/>
            </p:custDataLst>
          </p:nvPr>
        </p:nvSpPr>
        <p:spPr bwMode="auto">
          <a:xfrm flipH="1" flipV="1">
            <a:off x="3362324" y="2681288"/>
            <a:ext cx="1284103" cy="1816284"/>
          </a:xfrm>
          <a:prstGeom prst="line">
            <a:avLst/>
          </a:prstGeom>
          <a:noFill/>
          <a:ln w="38100">
            <a:solidFill>
              <a:srgbClr val="990000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9246" name="Oval 3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500438" y="4494953"/>
            <a:ext cx="2264319" cy="1135910"/>
          </a:xfrm>
          <a:prstGeom prst="ellipse">
            <a:avLst/>
          </a:prstGeom>
          <a:solidFill>
            <a:srgbClr val="99FF99"/>
          </a:solidFill>
          <a:ln w="9525">
            <a:solidFill>
              <a:srgbClr val="99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pPr>
              <a:spcBef>
                <a:spcPct val="0"/>
              </a:spcBef>
              <a:buFontTx/>
              <a:buNone/>
            </a:pPr>
            <a:endParaRPr lang="en-US" sz="1800" b="0">
              <a:latin typeface="Arial" pitchFamily="34" charset="0"/>
            </a:endParaRP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>
          <a:xfrm>
            <a:off x="248400" y="115888"/>
            <a:ext cx="8515350" cy="4356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de-CH" noProof="0" dirty="0" smtClean="0"/>
              <a:t>Den Begriff der zusammengesetzten Figur definieren</a:t>
            </a:r>
          </a:p>
        </p:txBody>
      </p:sp>
      <p:sp>
        <p:nvSpPr>
          <p:cNvPr id="9224" name="Text Box 8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3516313" y="4697413"/>
            <a:ext cx="227965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en-US" b="0" i="1" dirty="0" smtClean="0">
                <a:solidFill>
                  <a:srgbClr val="3333FF"/>
                </a:solidFill>
              </a:rPr>
              <a:t>COMPOSITE_FIGURE</a:t>
            </a:r>
            <a:endParaRPr lang="en-US" b="0" i="1" dirty="0">
              <a:solidFill>
                <a:srgbClr val="3333FF"/>
              </a:solidFill>
            </a:endParaRPr>
          </a:p>
        </p:txBody>
      </p:sp>
      <p:sp>
        <p:nvSpPr>
          <p:cNvPr id="9227" name="Text Box 11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66700" y="1657350"/>
            <a:ext cx="1158875" cy="19697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50000"/>
              </a:lnSpc>
              <a:spcBef>
                <a:spcPct val="50000"/>
              </a:spcBef>
              <a:buFontTx/>
              <a:buNone/>
            </a:pPr>
            <a:r>
              <a:rPr lang="en-US" sz="2000" b="0" i="1" dirty="0">
                <a:solidFill>
                  <a:srgbClr val="3333FF"/>
                </a:solidFill>
              </a:rPr>
              <a:t>center</a:t>
            </a:r>
          </a:p>
          <a:p>
            <a:pPr>
              <a:lnSpc>
                <a:spcPct val="50000"/>
              </a:lnSpc>
              <a:spcBef>
                <a:spcPct val="50000"/>
              </a:spcBef>
              <a:buFontTx/>
              <a:buNone/>
            </a:pPr>
            <a:endParaRPr lang="en-US" sz="2000" b="0" i="1" dirty="0" smtClean="0">
              <a:solidFill>
                <a:srgbClr val="3333FF"/>
              </a:solidFill>
            </a:endParaRPr>
          </a:p>
          <a:p>
            <a:pPr>
              <a:lnSpc>
                <a:spcPct val="50000"/>
              </a:lnSpc>
              <a:spcBef>
                <a:spcPct val="50000"/>
              </a:spcBef>
              <a:buFontTx/>
              <a:buNone/>
            </a:pPr>
            <a:r>
              <a:rPr lang="en-US" sz="2000" b="0" i="1" dirty="0" smtClean="0">
                <a:solidFill>
                  <a:srgbClr val="3333FF"/>
                </a:solidFill>
              </a:rPr>
              <a:t>display</a:t>
            </a:r>
            <a:endParaRPr lang="en-US" sz="2000" b="0" i="1" dirty="0">
              <a:solidFill>
                <a:srgbClr val="3333FF"/>
              </a:solidFill>
            </a:endParaRPr>
          </a:p>
          <a:p>
            <a:pPr>
              <a:lnSpc>
                <a:spcPct val="50000"/>
              </a:lnSpc>
              <a:spcBef>
                <a:spcPct val="50000"/>
              </a:spcBef>
              <a:buFontTx/>
              <a:buNone/>
            </a:pPr>
            <a:r>
              <a:rPr lang="en-US" sz="2000" b="0" i="1" dirty="0">
                <a:solidFill>
                  <a:srgbClr val="3333FF"/>
                </a:solidFill>
              </a:rPr>
              <a:t>hide</a:t>
            </a:r>
          </a:p>
          <a:p>
            <a:pPr>
              <a:lnSpc>
                <a:spcPct val="50000"/>
              </a:lnSpc>
              <a:spcBef>
                <a:spcPct val="50000"/>
              </a:spcBef>
              <a:buFontTx/>
              <a:buNone/>
            </a:pPr>
            <a:r>
              <a:rPr lang="en-US" sz="2000" b="0" i="1" dirty="0">
                <a:solidFill>
                  <a:srgbClr val="3333FF"/>
                </a:solidFill>
              </a:rPr>
              <a:t>rotate</a:t>
            </a:r>
          </a:p>
          <a:p>
            <a:pPr>
              <a:lnSpc>
                <a:spcPct val="50000"/>
              </a:lnSpc>
              <a:spcBef>
                <a:spcPct val="50000"/>
              </a:spcBef>
              <a:buFontTx/>
              <a:buNone/>
            </a:pPr>
            <a:r>
              <a:rPr lang="en-US" sz="2000" b="0" i="1" dirty="0">
                <a:solidFill>
                  <a:srgbClr val="3333FF"/>
                </a:solidFill>
              </a:rPr>
              <a:t>move</a:t>
            </a:r>
          </a:p>
          <a:p>
            <a:pPr>
              <a:lnSpc>
                <a:spcPct val="10000"/>
              </a:lnSpc>
              <a:spcBef>
                <a:spcPct val="50000"/>
              </a:spcBef>
              <a:buFontTx/>
              <a:buNone/>
            </a:pPr>
            <a:r>
              <a:rPr lang="en-US" sz="2000" b="0" i="1" dirty="0">
                <a:solidFill>
                  <a:srgbClr val="3333FF"/>
                </a:solidFill>
              </a:rPr>
              <a:t>…</a:t>
            </a:r>
          </a:p>
        </p:txBody>
      </p:sp>
      <p:sp>
        <p:nvSpPr>
          <p:cNvPr id="9231" name="Text Box 15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7662863" y="1768826"/>
            <a:ext cx="1158875" cy="24006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50000"/>
              </a:lnSpc>
              <a:spcBef>
                <a:spcPct val="50000"/>
              </a:spcBef>
              <a:buFontTx/>
              <a:buNone/>
            </a:pPr>
            <a:r>
              <a:rPr lang="en-US" sz="2000" b="0" i="1" dirty="0" smtClean="0">
                <a:solidFill>
                  <a:srgbClr val="3333FF"/>
                </a:solidFill>
              </a:rPr>
              <a:t>count</a:t>
            </a:r>
          </a:p>
          <a:p>
            <a:pPr>
              <a:lnSpc>
                <a:spcPct val="50000"/>
              </a:lnSpc>
              <a:spcBef>
                <a:spcPct val="50000"/>
              </a:spcBef>
              <a:buFontTx/>
              <a:buNone/>
            </a:pPr>
            <a:r>
              <a:rPr lang="en-US" sz="2000" i="1" dirty="0" smtClean="0">
                <a:solidFill>
                  <a:srgbClr val="3333FF"/>
                </a:solidFill>
              </a:rPr>
              <a:t>item</a:t>
            </a:r>
          </a:p>
          <a:p>
            <a:pPr>
              <a:lnSpc>
                <a:spcPct val="50000"/>
              </a:lnSpc>
              <a:spcBef>
                <a:spcPct val="50000"/>
              </a:spcBef>
              <a:buFontTx/>
              <a:buNone/>
            </a:pPr>
            <a:r>
              <a:rPr lang="en-US" sz="2000" b="0" i="1" dirty="0" smtClean="0">
                <a:solidFill>
                  <a:srgbClr val="3333FF"/>
                </a:solidFill>
              </a:rPr>
              <a:t>before</a:t>
            </a:r>
          </a:p>
          <a:p>
            <a:pPr>
              <a:lnSpc>
                <a:spcPct val="50000"/>
              </a:lnSpc>
              <a:spcBef>
                <a:spcPct val="50000"/>
              </a:spcBef>
              <a:buFontTx/>
              <a:buNone/>
            </a:pPr>
            <a:r>
              <a:rPr lang="en-US" sz="2000" i="1" dirty="0" smtClean="0">
                <a:solidFill>
                  <a:srgbClr val="3333FF"/>
                </a:solidFill>
              </a:rPr>
              <a:t>after</a:t>
            </a:r>
          </a:p>
          <a:p>
            <a:pPr>
              <a:lnSpc>
                <a:spcPct val="50000"/>
              </a:lnSpc>
              <a:spcBef>
                <a:spcPct val="50000"/>
              </a:spcBef>
              <a:buFontTx/>
              <a:buNone/>
            </a:pPr>
            <a:r>
              <a:rPr lang="en-US" sz="2000" b="0" i="1" dirty="0" smtClean="0">
                <a:solidFill>
                  <a:srgbClr val="3333FF"/>
                </a:solidFill>
              </a:rPr>
              <a:t>…</a:t>
            </a:r>
            <a:endParaRPr lang="en-US" sz="2000" b="0" i="1" dirty="0">
              <a:solidFill>
                <a:srgbClr val="3333FF"/>
              </a:solidFill>
            </a:endParaRPr>
          </a:p>
          <a:p>
            <a:pPr>
              <a:lnSpc>
                <a:spcPct val="50000"/>
              </a:lnSpc>
              <a:spcBef>
                <a:spcPct val="50000"/>
              </a:spcBef>
              <a:buFontTx/>
              <a:buNone/>
            </a:pPr>
            <a:r>
              <a:rPr lang="en-US" sz="2000" b="0" i="1" dirty="0">
                <a:solidFill>
                  <a:srgbClr val="3333FF"/>
                </a:solidFill>
              </a:rPr>
              <a:t>put</a:t>
            </a:r>
          </a:p>
          <a:p>
            <a:pPr>
              <a:lnSpc>
                <a:spcPct val="50000"/>
              </a:lnSpc>
              <a:spcBef>
                <a:spcPct val="50000"/>
              </a:spcBef>
              <a:buFontTx/>
              <a:buNone/>
            </a:pPr>
            <a:r>
              <a:rPr lang="en-US" sz="2000" b="0" i="1" dirty="0">
                <a:solidFill>
                  <a:srgbClr val="3333FF"/>
                </a:solidFill>
              </a:rPr>
              <a:t>remove</a:t>
            </a:r>
          </a:p>
          <a:p>
            <a:pPr>
              <a:lnSpc>
                <a:spcPct val="50000"/>
              </a:lnSpc>
              <a:spcBef>
                <a:spcPct val="50000"/>
              </a:spcBef>
              <a:buFontTx/>
              <a:buNone/>
            </a:pPr>
            <a:r>
              <a:rPr lang="en-US" sz="2000" b="0" i="1" dirty="0">
                <a:solidFill>
                  <a:srgbClr val="3333FF"/>
                </a:solidFill>
              </a:rPr>
              <a:t>…</a:t>
            </a:r>
          </a:p>
        </p:txBody>
      </p:sp>
      <p:sp>
        <p:nvSpPr>
          <p:cNvPr id="9236" name="Oval 3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1541463" y="1559666"/>
            <a:ext cx="2264319" cy="1135909"/>
          </a:xfrm>
          <a:prstGeom prst="ellipse">
            <a:avLst/>
          </a:prstGeom>
          <a:solidFill>
            <a:srgbClr val="99FF99"/>
          </a:solidFill>
          <a:ln w="9525">
            <a:solidFill>
              <a:srgbClr val="99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pPr>
              <a:spcBef>
                <a:spcPct val="0"/>
              </a:spcBef>
              <a:buFontTx/>
              <a:buNone/>
            </a:pPr>
            <a:endParaRPr lang="en-US" sz="1800" b="0">
              <a:latin typeface="Arial" pitchFamily="34" charset="0"/>
            </a:endParaRPr>
          </a:p>
        </p:txBody>
      </p:sp>
      <p:sp>
        <p:nvSpPr>
          <p:cNvPr id="9221" name="Text Box 5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1944688" y="1911350"/>
            <a:ext cx="15716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b="0" i="1" dirty="0" smtClean="0">
                <a:solidFill>
                  <a:srgbClr val="3333FF"/>
                </a:solidFill>
              </a:rPr>
              <a:t>FIGURE</a:t>
            </a:r>
            <a:endParaRPr lang="en-US" b="0" i="1" dirty="0">
              <a:solidFill>
                <a:srgbClr val="3333FF"/>
              </a:solidFill>
            </a:endParaRPr>
          </a:p>
        </p:txBody>
      </p:sp>
      <p:sp>
        <p:nvSpPr>
          <p:cNvPr id="9241" name="Oval 3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5373688" y="1619434"/>
            <a:ext cx="2228114" cy="1055504"/>
          </a:xfrm>
          <a:prstGeom prst="ellipse">
            <a:avLst/>
          </a:prstGeom>
          <a:solidFill>
            <a:srgbClr val="99FF99"/>
          </a:solidFill>
          <a:ln w="9525">
            <a:solidFill>
              <a:srgbClr val="99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pPr>
              <a:spcBef>
                <a:spcPct val="0"/>
              </a:spcBef>
              <a:buFontTx/>
              <a:buNone/>
            </a:pPr>
            <a:endParaRPr lang="en-US" sz="1800" b="0">
              <a:latin typeface="Arial" pitchFamily="34" charset="0"/>
            </a:endParaRPr>
          </a:p>
        </p:txBody>
      </p:sp>
      <p:sp>
        <p:nvSpPr>
          <p:cNvPr id="9222" name="Text Box 6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5634038" y="1682750"/>
            <a:ext cx="1652587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en-US" b="0" i="1" dirty="0">
                <a:solidFill>
                  <a:srgbClr val="3333FF"/>
                </a:solidFill>
              </a:rPr>
              <a:t>LIST </a:t>
            </a:r>
            <a:r>
              <a:rPr lang="en-US" b="0" dirty="0">
                <a:solidFill>
                  <a:srgbClr val="3333FF"/>
                </a:solidFill>
              </a:rPr>
              <a:t>[</a:t>
            </a:r>
            <a:r>
              <a:rPr lang="en-US" b="0" i="1" dirty="0" smtClean="0">
                <a:solidFill>
                  <a:srgbClr val="3333FF"/>
                </a:solidFill>
              </a:rPr>
              <a:t>FIGURE</a:t>
            </a:r>
            <a:r>
              <a:rPr lang="en-US" sz="1200" b="0" i="1" dirty="0" smtClean="0">
                <a:solidFill>
                  <a:srgbClr val="3333FF"/>
                </a:solidFill>
              </a:rPr>
              <a:t> </a:t>
            </a:r>
            <a:r>
              <a:rPr lang="en-US" b="0" dirty="0" smtClean="0">
                <a:solidFill>
                  <a:srgbClr val="3333FF"/>
                </a:solidFill>
              </a:rPr>
              <a:t>]</a:t>
            </a:r>
            <a:endParaRPr lang="en-US" b="0" dirty="0">
              <a:solidFill>
                <a:srgbClr val="3333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9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1000"/>
                                        <p:tgtEl>
                                          <p:spTgt spid="9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5" grpId="0" animBg="1"/>
      <p:bldP spid="9225" grpId="1" animBg="1"/>
      <p:bldP spid="9247" grpId="0" animBg="1"/>
      <p:bldP spid="9227" grpId="0"/>
      <p:bldP spid="9231" grpId="0"/>
      <p:bldP spid="9236" grpId="0" animBg="1"/>
      <p:bldP spid="9221" grpId="0"/>
      <p:bldP spid="9241" grpId="0" animBg="1"/>
      <p:bldP spid="922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5" name="Rectangle 2"/>
          <p:cNvSpPr>
            <a:spLocks noGrp="1" noChangeArrowheads="1"/>
          </p:cNvSpPr>
          <p:nvPr>
            <p:ph type="title" idx="4294967295"/>
            <p:custDataLst>
              <p:tags r:id="rId1"/>
            </p:custDataLst>
          </p:nvPr>
        </p:nvSpPr>
        <p:spPr>
          <a:xfrm>
            <a:off x="248400" y="115888"/>
            <a:ext cx="8515350" cy="435600"/>
          </a:xfrm>
        </p:spPr>
        <p:txBody>
          <a:bodyPr/>
          <a:lstStyle/>
          <a:p>
            <a:pPr eaLnBrk="1" hangingPunct="1"/>
            <a:r>
              <a:rPr lang="de-CH" noProof="0" smtClean="0"/>
              <a:t>In der allgemeinen Struktur</a:t>
            </a:r>
          </a:p>
        </p:txBody>
      </p:sp>
      <p:grpSp>
        <p:nvGrpSpPr>
          <p:cNvPr id="2" name="Group 20"/>
          <p:cNvGrpSpPr>
            <a:grpSpLocks/>
          </p:cNvGrpSpPr>
          <p:nvPr>
            <p:custDataLst>
              <p:tags r:id="rId2"/>
            </p:custDataLst>
          </p:nvPr>
        </p:nvGrpSpPr>
        <p:grpSpPr bwMode="auto">
          <a:xfrm>
            <a:off x="6494573" y="3395217"/>
            <a:ext cx="2295525" cy="1136650"/>
            <a:chOff x="2205" y="2831"/>
            <a:chExt cx="1446" cy="716"/>
          </a:xfrm>
        </p:grpSpPr>
        <p:sp>
          <p:nvSpPr>
            <p:cNvPr id="97284" name="Oval 3"/>
            <p:cNvSpPr>
              <a:spLocks noChangeArrowheads="1"/>
            </p:cNvSpPr>
            <p:nvPr>
              <p:custDataLst>
                <p:tags r:id="rId40"/>
              </p:custDataLst>
            </p:nvPr>
          </p:nvSpPr>
          <p:spPr bwMode="auto">
            <a:xfrm>
              <a:off x="2205" y="2831"/>
              <a:ext cx="1426" cy="716"/>
            </a:xfrm>
            <a:prstGeom prst="ellipse">
              <a:avLst/>
            </a:prstGeom>
            <a:solidFill>
              <a:srgbClr val="99FF99"/>
            </a:solidFill>
            <a:ln w="9525">
              <a:solidFill>
                <a:srgbClr val="990000">
                  <a:alpha val="34000"/>
                </a:srgbClr>
              </a:solidFill>
              <a:round/>
              <a:headEnd/>
              <a:tailEnd/>
            </a:ln>
            <a:effectLst>
              <a:outerShdw blurRad="50800" dist="50800" dir="5400000" sx="101000" sy="101000" algn="ctr" rotWithShape="0">
                <a:srgbClr val="000000">
                  <a:alpha val="43137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 wrap="none" anchor="ctr"/>
            <a:lstStyle/>
            <a:p>
              <a:pPr>
                <a:spcBef>
                  <a:spcPct val="0"/>
                </a:spcBef>
                <a:buFontTx/>
                <a:buNone/>
              </a:pPr>
              <a:endParaRPr lang="en-US" sz="1800" b="0">
                <a:latin typeface="Arial" pitchFamily="34" charset="0"/>
              </a:endParaRPr>
            </a:p>
          </p:txBody>
        </p:sp>
        <p:sp>
          <p:nvSpPr>
            <p:cNvPr id="97286" name="Text Box 8"/>
            <p:cNvSpPr txBox="1">
              <a:spLocks noChangeArrowheads="1"/>
            </p:cNvSpPr>
            <p:nvPr>
              <p:custDataLst>
                <p:tags r:id="rId41"/>
              </p:custDataLst>
            </p:nvPr>
          </p:nvSpPr>
          <p:spPr bwMode="auto">
            <a:xfrm>
              <a:off x="2215" y="2959"/>
              <a:ext cx="1436" cy="5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b="0" i="1">
                  <a:solidFill>
                    <a:srgbClr val="3333FF"/>
                  </a:solidFill>
                </a:rPr>
                <a:t>COMPOSITE_FIGURE</a:t>
              </a:r>
            </a:p>
          </p:txBody>
        </p:sp>
      </p:grpSp>
      <p:sp>
        <p:nvSpPr>
          <p:cNvPr id="97287" name="Line 9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 flipV="1">
            <a:off x="7591647" y="2169042"/>
            <a:ext cx="74428" cy="1212110"/>
          </a:xfrm>
          <a:prstGeom prst="line">
            <a:avLst/>
          </a:prstGeom>
          <a:noFill/>
          <a:ln w="38100">
            <a:solidFill>
              <a:srgbClr val="990000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en-US"/>
          </a:p>
        </p:txBody>
      </p:sp>
      <p:grpSp>
        <p:nvGrpSpPr>
          <p:cNvPr id="4" name="Group 22"/>
          <p:cNvGrpSpPr>
            <a:grpSpLocks/>
          </p:cNvGrpSpPr>
          <p:nvPr>
            <p:custDataLst>
              <p:tags r:id="rId4"/>
            </p:custDataLst>
          </p:nvPr>
        </p:nvGrpSpPr>
        <p:grpSpPr bwMode="auto">
          <a:xfrm>
            <a:off x="2894013" y="1008061"/>
            <a:ext cx="2263775" cy="1136650"/>
            <a:chOff x="971" y="982"/>
            <a:chExt cx="1426" cy="716"/>
          </a:xfrm>
        </p:grpSpPr>
        <p:sp>
          <p:nvSpPr>
            <p:cNvPr id="97293" name="Oval 3"/>
            <p:cNvSpPr>
              <a:spLocks noChangeArrowheads="1"/>
            </p:cNvSpPr>
            <p:nvPr>
              <p:custDataLst>
                <p:tags r:id="rId38"/>
              </p:custDataLst>
            </p:nvPr>
          </p:nvSpPr>
          <p:spPr bwMode="auto">
            <a:xfrm>
              <a:off x="971" y="982"/>
              <a:ext cx="1426" cy="716"/>
            </a:xfrm>
            <a:prstGeom prst="ellipse">
              <a:avLst/>
            </a:prstGeom>
            <a:solidFill>
              <a:srgbClr val="99FF99"/>
            </a:solidFill>
            <a:ln w="9525">
              <a:solidFill>
                <a:srgbClr val="990000">
                  <a:alpha val="34000"/>
                </a:srgbClr>
              </a:solidFill>
              <a:round/>
              <a:headEnd/>
              <a:tailEnd/>
            </a:ln>
            <a:effectLst>
              <a:outerShdw blurRad="50800" dist="50800" dir="5400000" sx="101000" sy="101000" algn="ctr" rotWithShape="0">
                <a:srgbClr val="000000">
                  <a:alpha val="43137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 wrap="none" anchor="ctr"/>
            <a:lstStyle/>
            <a:p>
              <a:pPr>
                <a:spcBef>
                  <a:spcPct val="0"/>
                </a:spcBef>
                <a:buFontTx/>
                <a:buNone/>
              </a:pPr>
              <a:endParaRPr lang="en-US" sz="1800" b="0">
                <a:latin typeface="Arial" pitchFamily="34" charset="0"/>
              </a:endParaRPr>
            </a:p>
          </p:txBody>
        </p:sp>
        <p:sp>
          <p:nvSpPr>
            <p:cNvPr id="97294" name="Text Box 5"/>
            <p:cNvSpPr txBox="1">
              <a:spLocks noChangeArrowheads="1"/>
            </p:cNvSpPr>
            <p:nvPr>
              <p:custDataLst>
                <p:tags r:id="rId39"/>
              </p:custDataLst>
            </p:nvPr>
          </p:nvSpPr>
          <p:spPr bwMode="auto">
            <a:xfrm>
              <a:off x="1177" y="1204"/>
              <a:ext cx="99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Tx/>
                <a:buNone/>
              </a:pPr>
              <a:r>
                <a:rPr lang="en-US" b="0" i="1">
                  <a:solidFill>
                    <a:srgbClr val="3333FF"/>
                  </a:solidFill>
                </a:rPr>
                <a:t>FIGURE</a:t>
              </a:r>
            </a:p>
          </p:txBody>
        </p:sp>
      </p:grpSp>
      <p:grpSp>
        <p:nvGrpSpPr>
          <p:cNvPr id="6" name="Group 21"/>
          <p:cNvGrpSpPr>
            <a:grpSpLocks/>
          </p:cNvGrpSpPr>
          <p:nvPr>
            <p:custDataLst>
              <p:tags r:id="rId5"/>
            </p:custDataLst>
          </p:nvPr>
        </p:nvGrpSpPr>
        <p:grpSpPr bwMode="auto">
          <a:xfrm>
            <a:off x="6537324" y="1081088"/>
            <a:ext cx="2228850" cy="1055688"/>
            <a:chOff x="3385" y="1020"/>
            <a:chExt cx="1404" cy="665"/>
          </a:xfrm>
        </p:grpSpPr>
        <p:sp>
          <p:nvSpPr>
            <p:cNvPr id="97297" name="Oval 3"/>
            <p:cNvSpPr>
              <a:spLocks noChangeArrowheads="1"/>
            </p:cNvSpPr>
            <p:nvPr>
              <p:custDataLst>
                <p:tags r:id="rId36"/>
              </p:custDataLst>
            </p:nvPr>
          </p:nvSpPr>
          <p:spPr bwMode="auto">
            <a:xfrm>
              <a:off x="3385" y="1020"/>
              <a:ext cx="1404" cy="665"/>
            </a:xfrm>
            <a:prstGeom prst="ellipse">
              <a:avLst/>
            </a:prstGeom>
            <a:solidFill>
              <a:srgbClr val="99FF99"/>
            </a:solidFill>
            <a:ln w="9525">
              <a:solidFill>
                <a:srgbClr val="990000">
                  <a:alpha val="34000"/>
                </a:srgbClr>
              </a:solidFill>
              <a:round/>
              <a:headEnd/>
              <a:tailEnd/>
            </a:ln>
            <a:effectLst>
              <a:outerShdw blurRad="50800" dist="50800" dir="5400000" sx="101000" sy="101000" algn="ctr" rotWithShape="0">
                <a:srgbClr val="000000">
                  <a:alpha val="43137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 wrap="none" anchor="ctr"/>
            <a:lstStyle/>
            <a:p>
              <a:pPr>
                <a:spcBef>
                  <a:spcPct val="0"/>
                </a:spcBef>
                <a:buFontTx/>
                <a:buNone/>
              </a:pPr>
              <a:endParaRPr lang="en-US" sz="1800" b="0">
                <a:latin typeface="Arial" pitchFamily="34" charset="0"/>
              </a:endParaRPr>
            </a:p>
          </p:txBody>
        </p:sp>
        <p:sp>
          <p:nvSpPr>
            <p:cNvPr id="97298" name="Text Box 6"/>
            <p:cNvSpPr txBox="1">
              <a:spLocks noChangeArrowheads="1"/>
            </p:cNvSpPr>
            <p:nvPr>
              <p:custDataLst>
                <p:tags r:id="rId37"/>
              </p:custDataLst>
            </p:nvPr>
          </p:nvSpPr>
          <p:spPr bwMode="auto">
            <a:xfrm>
              <a:off x="3549" y="1060"/>
              <a:ext cx="1041" cy="5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b="0" i="1">
                  <a:solidFill>
                    <a:srgbClr val="3333FF"/>
                  </a:solidFill>
                </a:rPr>
                <a:t>LIST </a:t>
              </a:r>
              <a:r>
                <a:rPr lang="en-US" b="0">
                  <a:solidFill>
                    <a:srgbClr val="3333FF"/>
                  </a:solidFill>
                </a:rPr>
                <a:t>[</a:t>
              </a:r>
              <a:r>
                <a:rPr lang="en-US" b="0" i="1">
                  <a:solidFill>
                    <a:srgbClr val="3333FF"/>
                  </a:solidFill>
                </a:rPr>
                <a:t>FIGURE</a:t>
              </a:r>
              <a:r>
                <a:rPr lang="en-US" sz="1200" b="0" i="1">
                  <a:solidFill>
                    <a:srgbClr val="3333FF"/>
                  </a:solidFill>
                </a:rPr>
                <a:t> </a:t>
              </a:r>
              <a:r>
                <a:rPr lang="en-US" b="0">
                  <a:solidFill>
                    <a:srgbClr val="3333FF"/>
                  </a:solidFill>
                </a:rPr>
                <a:t>]</a:t>
              </a:r>
            </a:p>
          </p:txBody>
        </p:sp>
      </p:grpSp>
      <p:sp>
        <p:nvSpPr>
          <p:cNvPr id="97358" name="Line 9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 flipH="1" flipV="1">
            <a:off x="4492624" y="2195512"/>
            <a:ext cx="3088389" cy="1175008"/>
          </a:xfrm>
          <a:prstGeom prst="line">
            <a:avLst/>
          </a:prstGeom>
          <a:noFill/>
          <a:ln w="38100">
            <a:solidFill>
              <a:srgbClr val="990000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en-US"/>
          </a:p>
        </p:txBody>
      </p:sp>
      <p:grpSp>
        <p:nvGrpSpPr>
          <p:cNvPr id="8" name="Group 83"/>
          <p:cNvGrpSpPr>
            <a:grpSpLocks/>
          </p:cNvGrpSpPr>
          <p:nvPr>
            <p:custDataLst>
              <p:tags r:id="rId7"/>
            </p:custDataLst>
          </p:nvPr>
        </p:nvGrpSpPr>
        <p:grpSpPr bwMode="auto">
          <a:xfrm>
            <a:off x="0" y="2501900"/>
            <a:ext cx="6397625" cy="4292600"/>
            <a:chOff x="0" y="1576"/>
            <a:chExt cx="4030" cy="2704"/>
          </a:xfrm>
        </p:grpSpPr>
        <p:sp>
          <p:nvSpPr>
            <p:cNvPr id="97331" name="Freeform 2"/>
            <p:cNvSpPr>
              <a:spLocks/>
            </p:cNvSpPr>
            <p:nvPr>
              <p:custDataLst>
                <p:tags r:id="rId10"/>
              </p:custDataLst>
            </p:nvPr>
          </p:nvSpPr>
          <p:spPr bwMode="auto">
            <a:xfrm>
              <a:off x="0" y="1576"/>
              <a:ext cx="4002" cy="2704"/>
            </a:xfrm>
            <a:custGeom>
              <a:avLst/>
              <a:gdLst>
                <a:gd name="T0" fmla="*/ 2114 w 2629"/>
                <a:gd name="T1" fmla="*/ 227 h 1692"/>
                <a:gd name="T2" fmla="*/ 2011 w 2629"/>
                <a:gd name="T3" fmla="*/ 170 h 1692"/>
                <a:gd name="T4" fmla="*/ 1718 w 2629"/>
                <a:gd name="T5" fmla="*/ 57 h 1692"/>
                <a:gd name="T6" fmla="*/ 1497 w 2629"/>
                <a:gd name="T7" fmla="*/ 21 h 1692"/>
                <a:gd name="T8" fmla="*/ 1271 w 2629"/>
                <a:gd name="T9" fmla="*/ 0 h 1692"/>
                <a:gd name="T10" fmla="*/ 823 w 2629"/>
                <a:gd name="T11" fmla="*/ 16 h 1692"/>
                <a:gd name="T12" fmla="*/ 664 w 2629"/>
                <a:gd name="T13" fmla="*/ 31 h 1692"/>
                <a:gd name="T14" fmla="*/ 566 w 2629"/>
                <a:gd name="T15" fmla="*/ 62 h 1692"/>
                <a:gd name="T16" fmla="*/ 463 w 2629"/>
                <a:gd name="T17" fmla="*/ 129 h 1692"/>
                <a:gd name="T18" fmla="*/ 345 w 2629"/>
                <a:gd name="T19" fmla="*/ 232 h 1692"/>
                <a:gd name="T20" fmla="*/ 278 w 2629"/>
                <a:gd name="T21" fmla="*/ 293 h 1692"/>
                <a:gd name="T22" fmla="*/ 232 w 2629"/>
                <a:gd name="T23" fmla="*/ 340 h 1692"/>
                <a:gd name="T24" fmla="*/ 181 w 2629"/>
                <a:gd name="T25" fmla="*/ 407 h 1692"/>
                <a:gd name="T26" fmla="*/ 160 w 2629"/>
                <a:gd name="T27" fmla="*/ 437 h 1692"/>
                <a:gd name="T28" fmla="*/ 103 w 2629"/>
                <a:gd name="T29" fmla="*/ 551 h 1692"/>
                <a:gd name="T30" fmla="*/ 83 w 2629"/>
                <a:gd name="T31" fmla="*/ 643 h 1692"/>
                <a:gd name="T32" fmla="*/ 73 w 2629"/>
                <a:gd name="T33" fmla="*/ 684 h 1692"/>
                <a:gd name="T34" fmla="*/ 114 w 2629"/>
                <a:gd name="T35" fmla="*/ 1276 h 1692"/>
                <a:gd name="T36" fmla="*/ 160 w 2629"/>
                <a:gd name="T37" fmla="*/ 1327 h 1692"/>
                <a:gd name="T38" fmla="*/ 206 w 2629"/>
                <a:gd name="T39" fmla="*/ 1373 h 1692"/>
                <a:gd name="T40" fmla="*/ 340 w 2629"/>
                <a:gd name="T41" fmla="*/ 1512 h 1692"/>
                <a:gd name="T42" fmla="*/ 376 w 2629"/>
                <a:gd name="T43" fmla="*/ 1538 h 1692"/>
                <a:gd name="T44" fmla="*/ 391 w 2629"/>
                <a:gd name="T45" fmla="*/ 1553 h 1692"/>
                <a:gd name="T46" fmla="*/ 417 w 2629"/>
                <a:gd name="T47" fmla="*/ 1569 h 1692"/>
                <a:gd name="T48" fmla="*/ 556 w 2629"/>
                <a:gd name="T49" fmla="*/ 1620 h 1692"/>
                <a:gd name="T50" fmla="*/ 679 w 2629"/>
                <a:gd name="T51" fmla="*/ 1646 h 1692"/>
                <a:gd name="T52" fmla="*/ 942 w 2629"/>
                <a:gd name="T53" fmla="*/ 1677 h 1692"/>
                <a:gd name="T54" fmla="*/ 1091 w 2629"/>
                <a:gd name="T55" fmla="*/ 1692 h 1692"/>
                <a:gd name="T56" fmla="*/ 1641 w 2629"/>
                <a:gd name="T57" fmla="*/ 1672 h 1692"/>
                <a:gd name="T58" fmla="*/ 2083 w 2629"/>
                <a:gd name="T59" fmla="*/ 1667 h 1692"/>
                <a:gd name="T60" fmla="*/ 2150 w 2629"/>
                <a:gd name="T61" fmla="*/ 1646 h 1692"/>
                <a:gd name="T62" fmla="*/ 2279 w 2629"/>
                <a:gd name="T63" fmla="*/ 1574 h 1692"/>
                <a:gd name="T64" fmla="*/ 2341 w 2629"/>
                <a:gd name="T65" fmla="*/ 1512 h 1692"/>
                <a:gd name="T66" fmla="*/ 2371 w 2629"/>
                <a:gd name="T67" fmla="*/ 1481 h 1692"/>
                <a:gd name="T68" fmla="*/ 2454 w 2629"/>
                <a:gd name="T69" fmla="*/ 1327 h 1692"/>
                <a:gd name="T70" fmla="*/ 2613 w 2629"/>
                <a:gd name="T71" fmla="*/ 947 h 1692"/>
                <a:gd name="T72" fmla="*/ 2618 w 2629"/>
                <a:gd name="T73" fmla="*/ 921 h 1692"/>
                <a:gd name="T74" fmla="*/ 2629 w 2629"/>
                <a:gd name="T75" fmla="*/ 875 h 1692"/>
                <a:gd name="T76" fmla="*/ 2603 w 2629"/>
                <a:gd name="T77" fmla="*/ 720 h 1692"/>
                <a:gd name="T78" fmla="*/ 2557 w 2629"/>
                <a:gd name="T79" fmla="*/ 597 h 1692"/>
                <a:gd name="T80" fmla="*/ 2510 w 2629"/>
                <a:gd name="T81" fmla="*/ 515 h 1692"/>
                <a:gd name="T82" fmla="*/ 2459 w 2629"/>
                <a:gd name="T83" fmla="*/ 443 h 1692"/>
                <a:gd name="T84" fmla="*/ 2356 w 2629"/>
                <a:gd name="T85" fmla="*/ 345 h 1692"/>
                <a:gd name="T86" fmla="*/ 2315 w 2629"/>
                <a:gd name="T87" fmla="*/ 329 h 1692"/>
                <a:gd name="T88" fmla="*/ 2161 w 2629"/>
                <a:gd name="T89" fmla="*/ 252 h 1692"/>
                <a:gd name="T90" fmla="*/ 2114 w 2629"/>
                <a:gd name="T91" fmla="*/ 227 h 1692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2629"/>
                <a:gd name="T139" fmla="*/ 0 h 1692"/>
                <a:gd name="T140" fmla="*/ 2629 w 2629"/>
                <a:gd name="T141" fmla="*/ 1692 h 1692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2629" h="1692">
                  <a:moveTo>
                    <a:pt x="2114" y="227"/>
                  </a:moveTo>
                  <a:cubicBezTo>
                    <a:pt x="2087" y="197"/>
                    <a:pt x="2046" y="188"/>
                    <a:pt x="2011" y="170"/>
                  </a:cubicBezTo>
                  <a:cubicBezTo>
                    <a:pt x="1912" y="120"/>
                    <a:pt x="1828" y="78"/>
                    <a:pt x="1718" y="57"/>
                  </a:cubicBezTo>
                  <a:cubicBezTo>
                    <a:pt x="1653" y="31"/>
                    <a:pt x="1566" y="29"/>
                    <a:pt x="1497" y="21"/>
                  </a:cubicBezTo>
                  <a:cubicBezTo>
                    <a:pt x="1424" y="3"/>
                    <a:pt x="1346" y="6"/>
                    <a:pt x="1271" y="0"/>
                  </a:cubicBezTo>
                  <a:cubicBezTo>
                    <a:pt x="1122" y="4"/>
                    <a:pt x="972" y="9"/>
                    <a:pt x="823" y="16"/>
                  </a:cubicBezTo>
                  <a:cubicBezTo>
                    <a:pt x="770" y="22"/>
                    <a:pt x="664" y="31"/>
                    <a:pt x="664" y="31"/>
                  </a:cubicBezTo>
                  <a:cubicBezTo>
                    <a:pt x="629" y="38"/>
                    <a:pt x="600" y="54"/>
                    <a:pt x="566" y="62"/>
                  </a:cubicBezTo>
                  <a:cubicBezTo>
                    <a:pt x="532" y="84"/>
                    <a:pt x="494" y="102"/>
                    <a:pt x="463" y="129"/>
                  </a:cubicBezTo>
                  <a:cubicBezTo>
                    <a:pt x="424" y="164"/>
                    <a:pt x="392" y="207"/>
                    <a:pt x="345" y="232"/>
                  </a:cubicBezTo>
                  <a:cubicBezTo>
                    <a:pt x="328" y="257"/>
                    <a:pt x="301" y="274"/>
                    <a:pt x="278" y="293"/>
                  </a:cubicBezTo>
                  <a:cubicBezTo>
                    <a:pt x="260" y="307"/>
                    <a:pt x="251" y="326"/>
                    <a:pt x="232" y="340"/>
                  </a:cubicBezTo>
                  <a:cubicBezTo>
                    <a:pt x="217" y="363"/>
                    <a:pt x="200" y="386"/>
                    <a:pt x="181" y="407"/>
                  </a:cubicBezTo>
                  <a:cubicBezTo>
                    <a:pt x="162" y="455"/>
                    <a:pt x="193" y="383"/>
                    <a:pt x="160" y="437"/>
                  </a:cubicBezTo>
                  <a:cubicBezTo>
                    <a:pt x="139" y="471"/>
                    <a:pt x="132" y="522"/>
                    <a:pt x="103" y="551"/>
                  </a:cubicBezTo>
                  <a:cubicBezTo>
                    <a:pt x="97" y="583"/>
                    <a:pt x="89" y="611"/>
                    <a:pt x="83" y="643"/>
                  </a:cubicBezTo>
                  <a:cubicBezTo>
                    <a:pt x="80" y="657"/>
                    <a:pt x="73" y="684"/>
                    <a:pt x="73" y="684"/>
                  </a:cubicBezTo>
                  <a:cubicBezTo>
                    <a:pt x="57" y="873"/>
                    <a:pt x="0" y="1111"/>
                    <a:pt x="114" y="1276"/>
                  </a:cubicBezTo>
                  <a:cubicBezTo>
                    <a:pt x="123" y="1302"/>
                    <a:pt x="141" y="1310"/>
                    <a:pt x="160" y="1327"/>
                  </a:cubicBezTo>
                  <a:cubicBezTo>
                    <a:pt x="178" y="1342"/>
                    <a:pt x="187" y="1359"/>
                    <a:pt x="206" y="1373"/>
                  </a:cubicBezTo>
                  <a:cubicBezTo>
                    <a:pt x="241" y="1429"/>
                    <a:pt x="287" y="1474"/>
                    <a:pt x="340" y="1512"/>
                  </a:cubicBezTo>
                  <a:cubicBezTo>
                    <a:pt x="360" y="1544"/>
                    <a:pt x="337" y="1514"/>
                    <a:pt x="376" y="1538"/>
                  </a:cubicBezTo>
                  <a:cubicBezTo>
                    <a:pt x="382" y="1542"/>
                    <a:pt x="385" y="1549"/>
                    <a:pt x="391" y="1553"/>
                  </a:cubicBezTo>
                  <a:cubicBezTo>
                    <a:pt x="399" y="1559"/>
                    <a:pt x="408" y="1564"/>
                    <a:pt x="417" y="1569"/>
                  </a:cubicBezTo>
                  <a:cubicBezTo>
                    <a:pt x="459" y="1590"/>
                    <a:pt x="510" y="1613"/>
                    <a:pt x="556" y="1620"/>
                  </a:cubicBezTo>
                  <a:cubicBezTo>
                    <a:pt x="599" y="1635"/>
                    <a:pt x="633" y="1642"/>
                    <a:pt x="679" y="1646"/>
                  </a:cubicBezTo>
                  <a:cubicBezTo>
                    <a:pt x="767" y="1667"/>
                    <a:pt x="850" y="1673"/>
                    <a:pt x="942" y="1677"/>
                  </a:cubicBezTo>
                  <a:cubicBezTo>
                    <a:pt x="992" y="1683"/>
                    <a:pt x="1041" y="1688"/>
                    <a:pt x="1091" y="1692"/>
                  </a:cubicBezTo>
                  <a:cubicBezTo>
                    <a:pt x="1275" y="1686"/>
                    <a:pt x="1457" y="1676"/>
                    <a:pt x="1641" y="1672"/>
                  </a:cubicBezTo>
                  <a:cubicBezTo>
                    <a:pt x="1786" y="1677"/>
                    <a:pt x="1940" y="1691"/>
                    <a:pt x="2083" y="1667"/>
                  </a:cubicBezTo>
                  <a:cubicBezTo>
                    <a:pt x="2105" y="1658"/>
                    <a:pt x="2129" y="1656"/>
                    <a:pt x="2150" y="1646"/>
                  </a:cubicBezTo>
                  <a:cubicBezTo>
                    <a:pt x="2196" y="1624"/>
                    <a:pt x="2236" y="1601"/>
                    <a:pt x="2279" y="1574"/>
                  </a:cubicBezTo>
                  <a:cubicBezTo>
                    <a:pt x="2301" y="1560"/>
                    <a:pt x="2324" y="1531"/>
                    <a:pt x="2341" y="1512"/>
                  </a:cubicBezTo>
                  <a:cubicBezTo>
                    <a:pt x="2351" y="1501"/>
                    <a:pt x="2371" y="1481"/>
                    <a:pt x="2371" y="1481"/>
                  </a:cubicBezTo>
                  <a:cubicBezTo>
                    <a:pt x="2388" y="1426"/>
                    <a:pt x="2431" y="1380"/>
                    <a:pt x="2454" y="1327"/>
                  </a:cubicBezTo>
                  <a:cubicBezTo>
                    <a:pt x="2509" y="1201"/>
                    <a:pt x="2562" y="1075"/>
                    <a:pt x="2613" y="947"/>
                  </a:cubicBezTo>
                  <a:cubicBezTo>
                    <a:pt x="2615" y="938"/>
                    <a:pt x="2616" y="930"/>
                    <a:pt x="2618" y="921"/>
                  </a:cubicBezTo>
                  <a:cubicBezTo>
                    <a:pt x="2621" y="906"/>
                    <a:pt x="2629" y="875"/>
                    <a:pt x="2629" y="875"/>
                  </a:cubicBezTo>
                  <a:cubicBezTo>
                    <a:pt x="2624" y="827"/>
                    <a:pt x="2624" y="764"/>
                    <a:pt x="2603" y="720"/>
                  </a:cubicBezTo>
                  <a:cubicBezTo>
                    <a:pt x="2594" y="677"/>
                    <a:pt x="2577" y="636"/>
                    <a:pt x="2557" y="597"/>
                  </a:cubicBezTo>
                  <a:cubicBezTo>
                    <a:pt x="2541" y="566"/>
                    <a:pt x="2536" y="539"/>
                    <a:pt x="2510" y="515"/>
                  </a:cubicBezTo>
                  <a:cubicBezTo>
                    <a:pt x="2501" y="485"/>
                    <a:pt x="2477" y="468"/>
                    <a:pt x="2459" y="443"/>
                  </a:cubicBezTo>
                  <a:cubicBezTo>
                    <a:pt x="2434" y="407"/>
                    <a:pt x="2393" y="371"/>
                    <a:pt x="2356" y="345"/>
                  </a:cubicBezTo>
                  <a:cubicBezTo>
                    <a:pt x="2334" y="329"/>
                    <a:pt x="2338" y="340"/>
                    <a:pt x="2315" y="329"/>
                  </a:cubicBezTo>
                  <a:cubicBezTo>
                    <a:pt x="2263" y="305"/>
                    <a:pt x="2216" y="270"/>
                    <a:pt x="2161" y="252"/>
                  </a:cubicBezTo>
                  <a:cubicBezTo>
                    <a:pt x="2146" y="239"/>
                    <a:pt x="2127" y="240"/>
                    <a:pt x="2114" y="227"/>
                  </a:cubicBezTo>
                  <a:close/>
                </a:path>
              </a:pathLst>
            </a:custGeom>
            <a:solidFill>
              <a:srgbClr val="FFFF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0"/>
                </a:spcBef>
                <a:buFontTx/>
                <a:buNone/>
              </a:pPr>
              <a:endParaRPr lang="en-US" sz="1600" b="0"/>
            </a:p>
          </p:txBody>
        </p:sp>
        <p:sp>
          <p:nvSpPr>
            <p:cNvPr id="97332" name="Oval 7"/>
            <p:cNvSpPr>
              <a:spLocks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668" y="1787"/>
              <a:ext cx="812" cy="342"/>
            </a:xfrm>
            <a:prstGeom prst="ellipse">
              <a:avLst/>
            </a:prstGeom>
            <a:solidFill>
              <a:srgbClr val="99FF99"/>
            </a:solidFill>
            <a:ln w="9525">
              <a:solidFill>
                <a:srgbClr val="990000">
                  <a:alpha val="34000"/>
                </a:srgbClr>
              </a:solidFill>
              <a:round/>
              <a:headEnd/>
              <a:tailEnd/>
            </a:ln>
            <a:effectLst>
              <a:outerShdw blurRad="50800" dist="50800" dir="5400000" sx="101000" sy="101000" algn="ctr" rotWithShape="0">
                <a:srgbClr val="000000">
                  <a:alpha val="43137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sz="1600" b="0" i="1">
                  <a:solidFill>
                    <a:srgbClr val="3333FF"/>
                  </a:solidFill>
                </a:rPr>
                <a:t>OPEN_</a:t>
              </a:r>
              <a:br>
                <a:rPr lang="en-US" sz="1600" b="0" i="1">
                  <a:solidFill>
                    <a:srgbClr val="3333FF"/>
                  </a:solidFill>
                </a:rPr>
              </a:br>
              <a:r>
                <a:rPr lang="en-US" sz="1600" b="0" i="1" smtClean="0">
                  <a:solidFill>
                    <a:srgbClr val="3333FF"/>
                  </a:solidFill>
                </a:rPr>
                <a:t>FIGURE</a:t>
              </a:r>
              <a:endParaRPr lang="en-US" sz="1600" b="0" i="1">
                <a:solidFill>
                  <a:srgbClr val="3333FF"/>
                </a:solidFill>
              </a:endParaRPr>
            </a:p>
          </p:txBody>
        </p:sp>
        <p:sp>
          <p:nvSpPr>
            <p:cNvPr id="97333" name="Oval 8"/>
            <p:cNvSpPr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2215" y="1788"/>
              <a:ext cx="685" cy="355"/>
            </a:xfrm>
            <a:prstGeom prst="ellipse">
              <a:avLst/>
            </a:prstGeom>
            <a:solidFill>
              <a:srgbClr val="99FF99"/>
            </a:solidFill>
            <a:ln w="9525">
              <a:solidFill>
                <a:srgbClr val="990000">
                  <a:alpha val="34000"/>
                </a:srgbClr>
              </a:solidFill>
              <a:round/>
              <a:headEnd/>
              <a:tailEnd/>
            </a:ln>
            <a:effectLst>
              <a:outerShdw blurRad="50800" dist="50800" dir="5400000" sx="101000" sy="101000" algn="ctr" rotWithShape="0">
                <a:srgbClr val="000000">
                  <a:alpha val="43137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sz="1600" b="0" i="1">
                  <a:solidFill>
                    <a:srgbClr val="3333FF"/>
                  </a:solidFill>
                </a:rPr>
                <a:t>CLOSED_</a:t>
              </a:r>
              <a:br>
                <a:rPr lang="en-US" sz="1600" b="0" i="1">
                  <a:solidFill>
                    <a:srgbClr val="3333FF"/>
                  </a:solidFill>
                </a:rPr>
              </a:br>
              <a:r>
                <a:rPr lang="en-US" sz="1600" b="0" i="1" smtClean="0">
                  <a:solidFill>
                    <a:srgbClr val="3333FF"/>
                  </a:solidFill>
                </a:rPr>
                <a:t>FIGURE</a:t>
              </a:r>
              <a:endParaRPr lang="en-US" sz="1600" b="0" i="1">
                <a:solidFill>
                  <a:srgbClr val="3333FF"/>
                </a:solidFill>
              </a:endParaRPr>
            </a:p>
          </p:txBody>
        </p:sp>
        <p:sp>
          <p:nvSpPr>
            <p:cNvPr id="97334" name="Oval 9"/>
            <p:cNvSpPr>
              <a:spLocks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143" y="2497"/>
              <a:ext cx="788" cy="245"/>
            </a:xfrm>
            <a:prstGeom prst="ellipse">
              <a:avLst/>
            </a:prstGeom>
            <a:solidFill>
              <a:srgbClr val="99FF99"/>
            </a:solidFill>
            <a:ln w="9525">
              <a:solidFill>
                <a:srgbClr val="990000">
                  <a:alpha val="34000"/>
                </a:srgbClr>
              </a:solidFill>
              <a:round/>
              <a:headEnd/>
              <a:tailEnd/>
            </a:ln>
            <a:effectLst>
              <a:outerShdw blurRad="50800" dist="50800" dir="5400000" sx="101000" sy="101000" algn="ctr" rotWithShape="0">
                <a:srgbClr val="000000">
                  <a:alpha val="43137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sz="1600" b="0" i="1" smtClean="0">
                  <a:solidFill>
                    <a:srgbClr val="3333FF"/>
                  </a:solidFill>
                </a:rPr>
                <a:t>SEGMENT</a:t>
              </a:r>
              <a:endParaRPr lang="en-US" sz="1600" b="0" i="1">
                <a:solidFill>
                  <a:srgbClr val="3333FF"/>
                </a:solidFill>
              </a:endParaRPr>
            </a:p>
          </p:txBody>
        </p:sp>
        <p:sp>
          <p:nvSpPr>
            <p:cNvPr id="97335" name="Oval 10"/>
            <p:cNvSpPr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1002" y="2497"/>
              <a:ext cx="793" cy="245"/>
            </a:xfrm>
            <a:prstGeom prst="ellipse">
              <a:avLst/>
            </a:prstGeom>
            <a:solidFill>
              <a:srgbClr val="99FF99"/>
            </a:solidFill>
            <a:ln w="9525">
              <a:solidFill>
                <a:srgbClr val="990000">
                  <a:alpha val="34000"/>
                </a:srgbClr>
              </a:solidFill>
              <a:round/>
              <a:headEnd/>
              <a:tailEnd/>
            </a:ln>
            <a:effectLst>
              <a:outerShdw blurRad="50800" dist="50800" dir="5400000" sx="101000" sy="101000" algn="ctr" rotWithShape="0">
                <a:srgbClr val="000000">
                  <a:alpha val="43137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sz="1600" b="0" i="1" smtClean="0">
                  <a:solidFill>
                    <a:srgbClr val="3333FF"/>
                  </a:solidFill>
                </a:rPr>
                <a:t>POLYLINE</a:t>
              </a:r>
              <a:endParaRPr lang="en-US" sz="1600" b="0" i="1">
                <a:solidFill>
                  <a:srgbClr val="3333FF"/>
                </a:solidFill>
              </a:endParaRPr>
            </a:p>
          </p:txBody>
        </p:sp>
        <p:sp>
          <p:nvSpPr>
            <p:cNvPr id="97336" name="Oval 11"/>
            <p:cNvSpPr>
              <a:spLocks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1860" y="2497"/>
              <a:ext cx="792" cy="245"/>
            </a:xfrm>
            <a:prstGeom prst="ellipse">
              <a:avLst/>
            </a:prstGeom>
            <a:solidFill>
              <a:srgbClr val="99FF99"/>
            </a:solidFill>
            <a:ln w="9525">
              <a:solidFill>
                <a:srgbClr val="990000">
                  <a:alpha val="34000"/>
                </a:srgbClr>
              </a:solidFill>
              <a:round/>
              <a:headEnd/>
              <a:tailEnd/>
            </a:ln>
            <a:effectLst>
              <a:outerShdw blurRad="50800" dist="50800" dir="5400000" sx="101000" sy="101000" algn="ctr" rotWithShape="0">
                <a:srgbClr val="000000">
                  <a:alpha val="43137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sz="1600" b="0" i="1" smtClean="0">
                  <a:solidFill>
                    <a:srgbClr val="3333FF"/>
                  </a:solidFill>
                </a:rPr>
                <a:t>POLYGON</a:t>
              </a:r>
              <a:endParaRPr lang="en-US" sz="1600" b="0" i="1">
                <a:solidFill>
                  <a:srgbClr val="3333FF"/>
                </a:solidFill>
              </a:endParaRPr>
            </a:p>
          </p:txBody>
        </p:sp>
        <p:sp>
          <p:nvSpPr>
            <p:cNvPr id="97337" name="Oval 12"/>
            <p:cNvSpPr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2862" y="2505"/>
              <a:ext cx="688" cy="245"/>
            </a:xfrm>
            <a:prstGeom prst="ellipse">
              <a:avLst/>
            </a:prstGeom>
            <a:solidFill>
              <a:srgbClr val="99FF99"/>
            </a:solidFill>
            <a:ln w="9525">
              <a:solidFill>
                <a:srgbClr val="990000">
                  <a:alpha val="34000"/>
                </a:srgbClr>
              </a:solidFill>
              <a:round/>
              <a:headEnd/>
              <a:tailEnd/>
            </a:ln>
            <a:effectLst>
              <a:outerShdw blurRad="50800" dist="50800" dir="5400000" sx="101000" sy="101000" algn="ctr" rotWithShape="0">
                <a:srgbClr val="000000">
                  <a:alpha val="43137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 wrap="none" anchor="ctr"/>
            <a:lstStyle/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sz="1600" b="0" i="1" smtClean="0">
                  <a:solidFill>
                    <a:srgbClr val="3333FF"/>
                  </a:solidFill>
                </a:rPr>
                <a:t>ELLIPSE</a:t>
              </a:r>
              <a:endParaRPr lang="en-US" sz="1600" b="0"/>
            </a:p>
          </p:txBody>
        </p:sp>
        <p:sp>
          <p:nvSpPr>
            <p:cNvPr id="97338" name="Oval 13"/>
            <p:cNvSpPr>
              <a:spLocks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1813" y="3134"/>
              <a:ext cx="873" cy="245"/>
            </a:xfrm>
            <a:prstGeom prst="ellipse">
              <a:avLst/>
            </a:prstGeom>
            <a:solidFill>
              <a:srgbClr val="99FF99"/>
            </a:solidFill>
            <a:ln w="9525">
              <a:solidFill>
                <a:srgbClr val="990000">
                  <a:alpha val="34000"/>
                </a:srgbClr>
              </a:solidFill>
              <a:round/>
              <a:headEnd/>
              <a:tailEnd/>
            </a:ln>
            <a:effectLst>
              <a:outerShdw blurRad="50800" dist="50800" dir="5400000" sx="101000" sy="101000" algn="ctr" rotWithShape="0">
                <a:srgbClr val="000000">
                  <a:alpha val="43137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sz="1600" b="0" i="1" smtClean="0">
                  <a:solidFill>
                    <a:srgbClr val="3333FF"/>
                  </a:solidFill>
                </a:rPr>
                <a:t>RECTANGLE</a:t>
              </a:r>
              <a:endParaRPr lang="en-US" sz="1600" b="0" i="1">
                <a:solidFill>
                  <a:srgbClr val="3333FF"/>
                </a:solidFill>
              </a:endParaRPr>
            </a:p>
          </p:txBody>
        </p:sp>
        <p:sp>
          <p:nvSpPr>
            <p:cNvPr id="97339" name="Oval 14"/>
            <p:cNvSpPr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1910" y="3760"/>
              <a:ext cx="655" cy="246"/>
            </a:xfrm>
            <a:prstGeom prst="ellipse">
              <a:avLst/>
            </a:prstGeom>
            <a:solidFill>
              <a:srgbClr val="99FF99"/>
            </a:solidFill>
            <a:ln w="9525">
              <a:solidFill>
                <a:srgbClr val="990000">
                  <a:alpha val="34000"/>
                </a:srgbClr>
              </a:solidFill>
              <a:round/>
              <a:headEnd/>
              <a:tailEnd/>
            </a:ln>
            <a:effectLst>
              <a:outerShdw blurRad="50800" dist="50800" dir="5400000" sx="101000" sy="101000" algn="ctr" rotWithShape="0">
                <a:srgbClr val="000000">
                  <a:alpha val="43137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sz="1600" b="0" i="1" smtClean="0">
                  <a:solidFill>
                    <a:srgbClr val="3333FF"/>
                  </a:solidFill>
                </a:rPr>
                <a:t>SQUARE</a:t>
              </a:r>
              <a:endParaRPr lang="en-US" sz="1600" b="0" i="1">
                <a:solidFill>
                  <a:srgbClr val="3333FF"/>
                </a:solidFill>
              </a:endParaRPr>
            </a:p>
          </p:txBody>
        </p:sp>
        <p:sp>
          <p:nvSpPr>
            <p:cNvPr id="97340" name="Oval 15"/>
            <p:cNvSpPr>
              <a:spLocks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3028" y="3157"/>
              <a:ext cx="621" cy="245"/>
            </a:xfrm>
            <a:prstGeom prst="ellipse">
              <a:avLst/>
            </a:prstGeom>
            <a:solidFill>
              <a:srgbClr val="99FF99"/>
            </a:solidFill>
            <a:ln w="9525">
              <a:solidFill>
                <a:srgbClr val="990000">
                  <a:alpha val="34000"/>
                </a:srgbClr>
              </a:solidFill>
              <a:round/>
              <a:headEnd/>
              <a:tailEnd/>
            </a:ln>
            <a:effectLst>
              <a:outerShdw blurRad="50800" dist="50800" dir="5400000" sx="101000" sy="101000" algn="ctr" rotWithShape="0">
                <a:srgbClr val="000000">
                  <a:alpha val="43137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sz="1600" b="0" i="1" smtClean="0">
                  <a:solidFill>
                    <a:srgbClr val="3333FF"/>
                  </a:solidFill>
                </a:rPr>
                <a:t>CIRCLE</a:t>
              </a:r>
              <a:endParaRPr lang="en-US" sz="1600" b="0" i="1">
                <a:solidFill>
                  <a:srgbClr val="3333FF"/>
                </a:solidFill>
              </a:endParaRPr>
            </a:p>
          </p:txBody>
        </p:sp>
        <p:sp>
          <p:nvSpPr>
            <p:cNvPr id="97341" name="Oval 16"/>
            <p:cNvSpPr>
              <a:spLocks noChangeArrowheads="1"/>
            </p:cNvSpPr>
            <p:nvPr>
              <p:custDataLst>
                <p:tags r:id="rId20"/>
              </p:custDataLst>
            </p:nvPr>
          </p:nvSpPr>
          <p:spPr bwMode="auto">
            <a:xfrm>
              <a:off x="465" y="3370"/>
              <a:ext cx="794" cy="245"/>
            </a:xfrm>
            <a:prstGeom prst="ellipse">
              <a:avLst/>
            </a:prstGeom>
            <a:solidFill>
              <a:srgbClr val="99FF99"/>
            </a:solidFill>
            <a:ln w="9525">
              <a:solidFill>
                <a:srgbClr val="990000">
                  <a:alpha val="34000"/>
                </a:srgbClr>
              </a:solidFill>
              <a:round/>
              <a:headEnd/>
              <a:tailEnd/>
            </a:ln>
            <a:effectLst>
              <a:outerShdw blurRad="50800" dist="50800" dir="5400000" sx="101000" sy="101000" algn="ctr" rotWithShape="0">
                <a:srgbClr val="000000">
                  <a:alpha val="43137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sz="1600" b="0" i="1" smtClean="0">
                  <a:solidFill>
                    <a:srgbClr val="3333FF"/>
                  </a:solidFill>
                </a:rPr>
                <a:t>TRIANGLE</a:t>
              </a:r>
              <a:endParaRPr lang="en-US" sz="1600" b="0" i="1">
                <a:solidFill>
                  <a:srgbClr val="3333FF"/>
                </a:solidFill>
              </a:endParaRPr>
            </a:p>
          </p:txBody>
        </p:sp>
        <p:sp>
          <p:nvSpPr>
            <p:cNvPr id="97342" name="Text Box 17"/>
            <p:cNvSpPr txBox="1">
              <a:spLocks noChangeArrowheads="1"/>
            </p:cNvSpPr>
            <p:nvPr>
              <p:custDataLst>
                <p:tags r:id="rId21"/>
              </p:custDataLst>
            </p:nvPr>
          </p:nvSpPr>
          <p:spPr bwMode="auto">
            <a:xfrm>
              <a:off x="3235" y="2718"/>
              <a:ext cx="795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Tx/>
                <a:buNone/>
              </a:pPr>
              <a:r>
                <a:rPr lang="en-US" sz="1600" b="0" i="1">
                  <a:solidFill>
                    <a:srgbClr val="3333FF"/>
                  </a:solidFill>
                </a:rPr>
                <a:t>perimeter</a:t>
              </a:r>
              <a:r>
                <a:rPr lang="en-US" sz="2000" b="0" baseline="30000">
                  <a:solidFill>
                    <a:srgbClr val="3333FF"/>
                  </a:solidFill>
                </a:rPr>
                <a:t>+</a:t>
              </a:r>
            </a:p>
          </p:txBody>
        </p:sp>
        <p:sp>
          <p:nvSpPr>
            <p:cNvPr id="97343" name="Text Box 18"/>
            <p:cNvSpPr txBox="1">
              <a:spLocks noChangeArrowheads="1"/>
            </p:cNvSpPr>
            <p:nvPr>
              <p:custDataLst>
                <p:tags r:id="rId22"/>
              </p:custDataLst>
            </p:nvPr>
          </p:nvSpPr>
          <p:spPr bwMode="auto">
            <a:xfrm>
              <a:off x="2801" y="2073"/>
              <a:ext cx="825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Tx/>
                <a:buNone/>
              </a:pPr>
              <a:r>
                <a:rPr lang="en-US" sz="1600" b="0" i="1">
                  <a:solidFill>
                    <a:srgbClr val="3333FF"/>
                  </a:solidFill>
                </a:rPr>
                <a:t>perimeter</a:t>
              </a:r>
              <a:r>
                <a:rPr lang="en-US" sz="1600" b="0">
                  <a:solidFill>
                    <a:srgbClr val="3333FF"/>
                  </a:solidFill>
                </a:rPr>
                <a:t>*</a:t>
              </a:r>
            </a:p>
          </p:txBody>
        </p:sp>
        <p:sp>
          <p:nvSpPr>
            <p:cNvPr id="97344" name="Text Box 19"/>
            <p:cNvSpPr txBox="1">
              <a:spLocks noChangeArrowheads="1"/>
            </p:cNvSpPr>
            <p:nvPr>
              <p:custDataLst>
                <p:tags r:id="rId23"/>
              </p:custDataLst>
            </p:nvPr>
          </p:nvSpPr>
          <p:spPr bwMode="auto">
            <a:xfrm>
              <a:off x="3081" y="3357"/>
              <a:ext cx="920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Tx/>
                <a:buNone/>
              </a:pPr>
              <a:r>
                <a:rPr lang="en-US" sz="1600" b="0" i="1">
                  <a:solidFill>
                    <a:srgbClr val="3333FF"/>
                  </a:solidFill>
                </a:rPr>
                <a:t>perimeter</a:t>
              </a:r>
              <a:r>
                <a:rPr lang="en-US" sz="2000" b="0" baseline="30000">
                  <a:solidFill>
                    <a:srgbClr val="3333FF"/>
                  </a:solidFill>
                </a:rPr>
                <a:t>++</a:t>
              </a:r>
            </a:p>
          </p:txBody>
        </p:sp>
        <p:sp>
          <p:nvSpPr>
            <p:cNvPr id="97348" name="Text Box 23"/>
            <p:cNvSpPr txBox="1">
              <a:spLocks noChangeArrowheads="1"/>
            </p:cNvSpPr>
            <p:nvPr>
              <p:custDataLst>
                <p:tags r:id="rId24"/>
              </p:custDataLst>
            </p:nvPr>
          </p:nvSpPr>
          <p:spPr bwMode="auto">
            <a:xfrm>
              <a:off x="2234" y="2855"/>
              <a:ext cx="669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Tx/>
                <a:buNone/>
              </a:pPr>
              <a:r>
                <a:rPr lang="en-US" sz="1600" b="0" i="1">
                  <a:solidFill>
                    <a:srgbClr val="3333FF"/>
                  </a:solidFill>
                </a:rPr>
                <a:t>diagonal</a:t>
              </a:r>
            </a:p>
          </p:txBody>
        </p:sp>
        <p:cxnSp>
          <p:nvCxnSpPr>
            <p:cNvPr id="97349" name="AutoShape 28"/>
            <p:cNvCxnSpPr>
              <a:cxnSpLocks noChangeShapeType="1"/>
              <a:stCxn id="97337" idx="0"/>
              <a:endCxn id="97333" idx="4"/>
            </p:cNvCxnSpPr>
            <p:nvPr>
              <p:custDataLst>
                <p:tags r:id="rId25"/>
              </p:custDataLst>
            </p:nvPr>
          </p:nvCxnSpPr>
          <p:spPr bwMode="auto">
            <a:xfrm rot="16200000" flipV="1">
              <a:off x="2701" y="2000"/>
              <a:ext cx="362" cy="648"/>
            </a:xfrm>
            <a:prstGeom prst="straightConnector1">
              <a:avLst/>
            </a:prstGeom>
            <a:noFill/>
            <a:ln w="19050">
              <a:solidFill>
                <a:srgbClr val="990000"/>
              </a:solidFill>
              <a:round/>
              <a:headEnd/>
              <a:tailEnd type="stealth" w="lg" len="lg"/>
            </a:ln>
          </p:spPr>
        </p:cxnSp>
        <p:cxnSp>
          <p:nvCxnSpPr>
            <p:cNvPr id="97350" name="AutoShape 29"/>
            <p:cNvCxnSpPr>
              <a:cxnSpLocks noChangeShapeType="1"/>
              <a:stCxn id="97336" idx="0"/>
              <a:endCxn id="97333" idx="4"/>
            </p:cNvCxnSpPr>
            <p:nvPr>
              <p:custDataLst>
                <p:tags r:id="rId26"/>
              </p:custDataLst>
            </p:nvPr>
          </p:nvCxnSpPr>
          <p:spPr bwMode="auto">
            <a:xfrm rot="5400000" flipH="1" flipV="1">
              <a:off x="2230" y="2169"/>
              <a:ext cx="354" cy="302"/>
            </a:xfrm>
            <a:prstGeom prst="straightConnector1">
              <a:avLst/>
            </a:prstGeom>
            <a:noFill/>
            <a:ln w="19050">
              <a:solidFill>
                <a:srgbClr val="990000"/>
              </a:solidFill>
              <a:round/>
              <a:headEnd/>
              <a:tailEnd type="stealth" w="lg" len="lg"/>
            </a:ln>
          </p:spPr>
        </p:cxnSp>
        <p:cxnSp>
          <p:nvCxnSpPr>
            <p:cNvPr id="97351" name="AutoShape 30"/>
            <p:cNvCxnSpPr>
              <a:cxnSpLocks noChangeShapeType="1"/>
              <a:stCxn id="97340" idx="0"/>
              <a:endCxn id="97337" idx="4"/>
            </p:cNvCxnSpPr>
            <p:nvPr>
              <p:custDataLst>
                <p:tags r:id="rId27"/>
              </p:custDataLst>
            </p:nvPr>
          </p:nvCxnSpPr>
          <p:spPr bwMode="auto">
            <a:xfrm rot="16200000" flipV="1">
              <a:off x="3069" y="2887"/>
              <a:ext cx="407" cy="133"/>
            </a:xfrm>
            <a:prstGeom prst="straightConnector1">
              <a:avLst/>
            </a:prstGeom>
            <a:noFill/>
            <a:ln w="19050">
              <a:solidFill>
                <a:srgbClr val="990000"/>
              </a:solidFill>
              <a:round/>
              <a:headEnd/>
              <a:tailEnd type="stealth" w="lg" len="lg"/>
            </a:ln>
          </p:spPr>
        </p:cxnSp>
        <p:cxnSp>
          <p:nvCxnSpPr>
            <p:cNvPr id="97352" name="AutoShape 31"/>
            <p:cNvCxnSpPr>
              <a:cxnSpLocks noChangeShapeType="1"/>
              <a:stCxn id="97341" idx="0"/>
              <a:endCxn id="97336" idx="4"/>
            </p:cNvCxnSpPr>
            <p:nvPr>
              <p:custDataLst>
                <p:tags r:id="rId28"/>
              </p:custDataLst>
            </p:nvPr>
          </p:nvCxnSpPr>
          <p:spPr bwMode="auto">
            <a:xfrm rot="5400000" flipH="1" flipV="1">
              <a:off x="1245" y="2359"/>
              <a:ext cx="628" cy="1394"/>
            </a:xfrm>
            <a:prstGeom prst="straightConnector1">
              <a:avLst/>
            </a:prstGeom>
            <a:noFill/>
            <a:ln w="19050">
              <a:solidFill>
                <a:srgbClr val="990000"/>
              </a:solidFill>
              <a:round/>
              <a:headEnd/>
              <a:tailEnd type="stealth" w="lg" len="lg"/>
            </a:ln>
          </p:spPr>
        </p:cxnSp>
        <p:cxnSp>
          <p:nvCxnSpPr>
            <p:cNvPr id="97353" name="AutoShape 32"/>
            <p:cNvCxnSpPr>
              <a:cxnSpLocks noChangeShapeType="1"/>
              <a:stCxn id="97338" idx="0"/>
              <a:endCxn id="97336" idx="4"/>
            </p:cNvCxnSpPr>
            <p:nvPr>
              <p:custDataLst>
                <p:tags r:id="rId29"/>
              </p:custDataLst>
            </p:nvPr>
          </p:nvCxnSpPr>
          <p:spPr bwMode="auto">
            <a:xfrm rot="5400000" flipH="1" flipV="1">
              <a:off x="2057" y="2935"/>
              <a:ext cx="392" cy="7"/>
            </a:xfrm>
            <a:prstGeom prst="straightConnector1">
              <a:avLst/>
            </a:prstGeom>
            <a:noFill/>
            <a:ln w="19050">
              <a:solidFill>
                <a:srgbClr val="990000"/>
              </a:solidFill>
              <a:round/>
              <a:headEnd/>
              <a:tailEnd type="stealth" w="lg" len="lg"/>
            </a:ln>
          </p:spPr>
        </p:cxnSp>
        <p:cxnSp>
          <p:nvCxnSpPr>
            <p:cNvPr id="97354" name="AutoShape 33"/>
            <p:cNvCxnSpPr>
              <a:cxnSpLocks noChangeShapeType="1"/>
              <a:stCxn id="97339" idx="0"/>
              <a:endCxn id="97338" idx="4"/>
            </p:cNvCxnSpPr>
            <p:nvPr>
              <p:custDataLst>
                <p:tags r:id="rId30"/>
              </p:custDataLst>
            </p:nvPr>
          </p:nvCxnSpPr>
          <p:spPr bwMode="auto">
            <a:xfrm rot="5400000" flipH="1" flipV="1">
              <a:off x="2053" y="3564"/>
              <a:ext cx="381" cy="12"/>
            </a:xfrm>
            <a:prstGeom prst="straightConnector1">
              <a:avLst/>
            </a:prstGeom>
            <a:noFill/>
            <a:ln w="19050">
              <a:solidFill>
                <a:srgbClr val="990000"/>
              </a:solidFill>
              <a:round/>
              <a:headEnd/>
              <a:tailEnd type="stealth" w="lg" len="lg"/>
            </a:ln>
          </p:spPr>
        </p:cxnSp>
        <p:cxnSp>
          <p:nvCxnSpPr>
            <p:cNvPr id="97355" name="AutoShape 34"/>
            <p:cNvCxnSpPr>
              <a:cxnSpLocks noChangeShapeType="1"/>
              <a:stCxn id="97334" idx="0"/>
              <a:endCxn id="97332" idx="4"/>
            </p:cNvCxnSpPr>
            <p:nvPr>
              <p:custDataLst>
                <p:tags r:id="rId31"/>
              </p:custDataLst>
            </p:nvPr>
          </p:nvCxnSpPr>
          <p:spPr bwMode="auto">
            <a:xfrm rot="5400000" flipH="1" flipV="1">
              <a:off x="621" y="2044"/>
              <a:ext cx="368" cy="537"/>
            </a:xfrm>
            <a:prstGeom prst="straightConnector1">
              <a:avLst/>
            </a:prstGeom>
            <a:noFill/>
            <a:ln w="19050">
              <a:solidFill>
                <a:srgbClr val="990000"/>
              </a:solidFill>
              <a:round/>
              <a:headEnd/>
              <a:tailEnd type="stealth" w="lg" len="lg"/>
            </a:ln>
          </p:spPr>
        </p:cxnSp>
        <p:cxnSp>
          <p:nvCxnSpPr>
            <p:cNvPr id="97356" name="AutoShape 35"/>
            <p:cNvCxnSpPr>
              <a:cxnSpLocks noChangeShapeType="1"/>
              <a:stCxn id="97335" idx="0"/>
              <a:endCxn id="97332" idx="4"/>
            </p:cNvCxnSpPr>
            <p:nvPr>
              <p:custDataLst>
                <p:tags r:id="rId32"/>
              </p:custDataLst>
            </p:nvPr>
          </p:nvCxnSpPr>
          <p:spPr bwMode="auto">
            <a:xfrm rot="16200000" flipV="1">
              <a:off x="1052" y="2151"/>
              <a:ext cx="368" cy="324"/>
            </a:xfrm>
            <a:prstGeom prst="straightConnector1">
              <a:avLst/>
            </a:prstGeom>
            <a:noFill/>
            <a:ln w="19050">
              <a:solidFill>
                <a:srgbClr val="990000"/>
              </a:solidFill>
              <a:round/>
              <a:headEnd/>
              <a:tailEnd type="stealth" w="lg" len="lg"/>
            </a:ln>
          </p:spPr>
        </p:cxnSp>
        <p:sp>
          <p:nvSpPr>
            <p:cNvPr id="97359" name="Text Box 19"/>
            <p:cNvSpPr txBox="1">
              <a:spLocks noChangeArrowheads="1"/>
            </p:cNvSpPr>
            <p:nvPr>
              <p:custDataLst>
                <p:tags r:id="rId33"/>
              </p:custDataLst>
            </p:nvPr>
          </p:nvSpPr>
          <p:spPr bwMode="auto">
            <a:xfrm>
              <a:off x="2385" y="3933"/>
              <a:ext cx="920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Tx/>
                <a:buNone/>
              </a:pPr>
              <a:r>
                <a:rPr lang="en-US" sz="1600" b="0" i="1">
                  <a:solidFill>
                    <a:srgbClr val="3333FF"/>
                  </a:solidFill>
                </a:rPr>
                <a:t>perimeter</a:t>
              </a:r>
              <a:r>
                <a:rPr lang="en-US" sz="2000" b="0" baseline="30000">
                  <a:solidFill>
                    <a:srgbClr val="3333FF"/>
                  </a:solidFill>
                </a:rPr>
                <a:t>++</a:t>
              </a:r>
            </a:p>
          </p:txBody>
        </p:sp>
        <p:sp>
          <p:nvSpPr>
            <p:cNvPr id="97360" name="Text Box 19"/>
            <p:cNvSpPr txBox="1">
              <a:spLocks noChangeArrowheads="1"/>
            </p:cNvSpPr>
            <p:nvPr>
              <p:custDataLst>
                <p:tags r:id="rId34"/>
              </p:custDataLst>
            </p:nvPr>
          </p:nvSpPr>
          <p:spPr bwMode="auto">
            <a:xfrm>
              <a:off x="2267" y="3332"/>
              <a:ext cx="920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Tx/>
                <a:buNone/>
              </a:pPr>
              <a:r>
                <a:rPr lang="en-US" sz="1600" b="0" i="1">
                  <a:solidFill>
                    <a:srgbClr val="3333FF"/>
                  </a:solidFill>
                </a:rPr>
                <a:t>perimeter</a:t>
              </a:r>
              <a:r>
                <a:rPr lang="en-US" sz="2000" b="0" baseline="30000">
                  <a:solidFill>
                    <a:srgbClr val="3333FF"/>
                  </a:solidFill>
                </a:rPr>
                <a:t>++</a:t>
              </a:r>
            </a:p>
          </p:txBody>
        </p:sp>
        <p:sp>
          <p:nvSpPr>
            <p:cNvPr id="97361" name="Text Box 17"/>
            <p:cNvSpPr txBox="1">
              <a:spLocks noChangeArrowheads="1"/>
            </p:cNvSpPr>
            <p:nvPr>
              <p:custDataLst>
                <p:tags r:id="rId35"/>
              </p:custDataLst>
            </p:nvPr>
          </p:nvSpPr>
          <p:spPr bwMode="auto">
            <a:xfrm>
              <a:off x="2243" y="2719"/>
              <a:ext cx="795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Tx/>
                <a:buNone/>
              </a:pPr>
              <a:r>
                <a:rPr lang="en-US" sz="1600" b="0" i="1">
                  <a:solidFill>
                    <a:srgbClr val="3333FF"/>
                  </a:solidFill>
                </a:rPr>
                <a:t>perimeter</a:t>
              </a:r>
              <a:r>
                <a:rPr lang="en-US" sz="2000" b="0" baseline="30000">
                  <a:solidFill>
                    <a:srgbClr val="3333FF"/>
                  </a:solidFill>
                </a:rPr>
                <a:t>+</a:t>
              </a:r>
            </a:p>
          </p:txBody>
        </p:sp>
      </p:grpSp>
      <p:sp>
        <p:nvSpPr>
          <p:cNvPr id="97357" name="Line 9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 flipV="1">
            <a:off x="4093535" y="2195512"/>
            <a:ext cx="86353" cy="632747"/>
          </a:xfrm>
          <a:prstGeom prst="line">
            <a:avLst/>
          </a:prstGeom>
          <a:noFill/>
          <a:ln w="28575">
            <a:solidFill>
              <a:srgbClr val="990000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97299" name="Line 9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 flipV="1">
            <a:off x="1860698" y="2192337"/>
            <a:ext cx="1952477" cy="635922"/>
          </a:xfrm>
          <a:prstGeom prst="line">
            <a:avLst/>
          </a:prstGeom>
          <a:noFill/>
          <a:ln w="28575">
            <a:solidFill>
              <a:srgbClr val="990000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1000"/>
                                        <p:tgtEl>
                                          <p:spTgt spid="97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1000"/>
                                        <p:tgtEl>
                                          <p:spTgt spid="97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357" grpId="0" animBg="1"/>
      <p:bldP spid="9729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ounded Rectangle 16"/>
          <p:cNvSpPr/>
          <p:nvPr/>
        </p:nvSpPr>
        <p:spPr bwMode="auto">
          <a:xfrm>
            <a:off x="2362039" y="2497015"/>
            <a:ext cx="1078523" cy="480647"/>
          </a:xfrm>
          <a:prstGeom prst="roundRect">
            <a:avLst/>
          </a:prstGeom>
          <a:solidFill>
            <a:srgbClr val="66FF99"/>
          </a:solidFill>
          <a:ln w="12700" algn="ctr">
            <a:solidFill>
              <a:srgbClr val="C00000"/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127000"/>
            <a:bevelB w="762000"/>
          </a:sp3d>
        </p:spPr>
        <p:txBody>
          <a:bodyPr wrap="none" lIns="36000" tIns="36000" rIns="36000" bIns="36000" rtlCol="0" anchor="ctr">
            <a:flatTx/>
          </a:bodyPr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41988" name="Rectangle 2"/>
          <p:cNvSpPr>
            <a:spLocks noGrp="1" noChangeArrowheads="1"/>
          </p:cNvSpPr>
          <p:nvPr>
            <p:ph type="title"/>
          </p:nvPr>
        </p:nvSpPr>
        <p:spPr>
          <a:xfrm>
            <a:off x="249238" y="115888"/>
            <a:ext cx="8349196" cy="435655"/>
          </a:xfrm>
          <a:ln>
            <a:noFill/>
          </a:ln>
        </p:spPr>
        <p:txBody>
          <a:bodyPr/>
          <a:lstStyle/>
          <a:p>
            <a:pPr eaLnBrk="1" hangingPunct="1"/>
            <a:r>
              <a:rPr lang="de-CH" sz="2400" dirty="0"/>
              <a:t>(</a:t>
            </a:r>
            <a:r>
              <a:rPr lang="de-CH" sz="2400" dirty="0" smtClean="0"/>
              <a:t>Erinnerung) Mit polymorphen Datenstrukturen arbeiten </a:t>
            </a:r>
          </a:p>
        </p:txBody>
      </p:sp>
      <p:sp>
        <p:nvSpPr>
          <p:cNvPr id="4198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3675" y="1012825"/>
            <a:ext cx="8713788" cy="5113338"/>
          </a:xfrm>
        </p:spPr>
        <p:txBody>
          <a:bodyPr/>
          <a:lstStyle/>
          <a:p>
            <a:pPr eaLnBrk="1" hangingPunct="1"/>
            <a:r>
              <a:rPr lang="de-DE" i="1" dirty="0" err="1" smtClean="0">
                <a:solidFill>
                  <a:srgbClr val="3333FF"/>
                </a:solidFill>
              </a:rPr>
              <a:t>bilder</a:t>
            </a:r>
            <a:r>
              <a:rPr lang="de-DE" i="1" dirty="0" smtClean="0">
                <a:solidFill>
                  <a:srgbClr val="3333FF"/>
                </a:solidFill>
              </a:rPr>
              <a:t>: LIST</a:t>
            </a:r>
            <a:r>
              <a:rPr lang="de-DE" dirty="0" smtClean="0">
                <a:solidFill>
                  <a:srgbClr val="3333FF"/>
                </a:solidFill>
              </a:rPr>
              <a:t>  [</a:t>
            </a:r>
            <a:r>
              <a:rPr lang="de-DE" i="1" dirty="0" smtClean="0">
                <a:solidFill>
                  <a:srgbClr val="3333FF"/>
                </a:solidFill>
              </a:rPr>
              <a:t>FIGURE</a:t>
            </a:r>
            <a:r>
              <a:rPr lang="de-DE" dirty="0" smtClean="0">
                <a:solidFill>
                  <a:srgbClr val="3333FF"/>
                </a:solidFill>
              </a:rPr>
              <a:t>]</a:t>
            </a:r>
          </a:p>
          <a:p>
            <a:pPr eaLnBrk="1" hangingPunct="1"/>
            <a:r>
              <a:rPr lang="de-DE" dirty="0" smtClean="0">
                <a:solidFill>
                  <a:srgbClr val="3333FF"/>
                </a:solidFill>
              </a:rPr>
              <a:t>…</a:t>
            </a:r>
          </a:p>
          <a:p>
            <a:pPr eaLnBrk="1" hangingPunct="1">
              <a:spcBef>
                <a:spcPts val="1200"/>
              </a:spcBef>
            </a:pPr>
            <a:r>
              <a:rPr lang="de-DE" b="1" dirty="0" smtClean="0">
                <a:solidFill>
                  <a:srgbClr val="002060"/>
                </a:solidFill>
              </a:rPr>
              <a:t>across </a:t>
            </a:r>
            <a:r>
              <a:rPr lang="de-DE" i="1" dirty="0" smtClean="0">
                <a:solidFill>
                  <a:srgbClr val="3333FF"/>
                </a:solidFill>
              </a:rPr>
              <a:t>bilder </a:t>
            </a:r>
            <a:r>
              <a:rPr lang="de-DE" b="1" dirty="0" smtClean="0">
                <a:solidFill>
                  <a:srgbClr val="002060"/>
                </a:solidFill>
              </a:rPr>
              <a:t>as</a:t>
            </a:r>
            <a:r>
              <a:rPr lang="de-DE" dirty="0" smtClean="0">
                <a:solidFill>
                  <a:srgbClr val="3333FF"/>
                </a:solidFill>
              </a:rPr>
              <a:t> </a:t>
            </a:r>
            <a:r>
              <a:rPr lang="de-DE" i="1" dirty="0" smtClean="0">
                <a:solidFill>
                  <a:srgbClr val="3333FF"/>
                </a:solidFill>
              </a:rPr>
              <a:t>c </a:t>
            </a:r>
            <a:r>
              <a:rPr lang="de-DE" b="1" dirty="0" smtClean="0">
                <a:solidFill>
                  <a:srgbClr val="002060"/>
                </a:solidFill>
              </a:rPr>
              <a:t>loop</a:t>
            </a:r>
          </a:p>
          <a:p>
            <a:pPr eaLnBrk="1" hangingPunct="1">
              <a:spcBef>
                <a:spcPts val="1200"/>
              </a:spcBef>
            </a:pPr>
            <a:r>
              <a:rPr lang="de-DE" i="1" dirty="0" smtClean="0">
                <a:solidFill>
                  <a:srgbClr val="3333FF"/>
                </a:solidFill>
              </a:rPr>
              <a:t>	c </a:t>
            </a:r>
            <a:r>
              <a:rPr lang="de-DE" sz="1000" dirty="0" smtClean="0">
                <a:solidFill>
                  <a:srgbClr val="3333FF"/>
                </a:solidFill>
                <a:sym typeface="Wingdings"/>
              </a:rPr>
              <a:t></a:t>
            </a:r>
            <a:r>
              <a:rPr lang="de-DE" sz="700" dirty="0" smtClean="0">
                <a:solidFill>
                  <a:srgbClr val="3333FF"/>
                </a:solidFill>
                <a:sym typeface="Wingdings"/>
              </a:rPr>
              <a:t> </a:t>
            </a:r>
            <a:r>
              <a:rPr lang="de-DE" i="1" dirty="0" smtClean="0">
                <a:solidFill>
                  <a:srgbClr val="3333FF"/>
                </a:solidFill>
              </a:rPr>
              <a:t>item</a:t>
            </a:r>
            <a:r>
              <a:rPr lang="de-DE" sz="1600" i="1" dirty="0" smtClean="0">
                <a:solidFill>
                  <a:srgbClr val="3333FF"/>
                </a:solidFill>
              </a:rPr>
              <a:t> </a:t>
            </a:r>
            <a:r>
              <a:rPr lang="de-DE" sz="1000" dirty="0" smtClean="0">
                <a:solidFill>
                  <a:srgbClr val="3333FF"/>
                </a:solidFill>
                <a:sym typeface="Wingdings"/>
              </a:rPr>
              <a:t></a:t>
            </a:r>
            <a:r>
              <a:rPr lang="de-DE" sz="700" dirty="0" smtClean="0">
                <a:solidFill>
                  <a:srgbClr val="3333FF"/>
                </a:solidFill>
                <a:sym typeface="Wingdings"/>
              </a:rPr>
              <a:t> </a:t>
            </a:r>
            <a:r>
              <a:rPr lang="de-DE" i="1" dirty="0" smtClean="0">
                <a:solidFill>
                  <a:srgbClr val="3333FF"/>
                </a:solidFill>
              </a:rPr>
              <a:t>display</a:t>
            </a:r>
          </a:p>
          <a:p>
            <a:pPr eaLnBrk="1" hangingPunct="1">
              <a:spcBef>
                <a:spcPts val="1200"/>
              </a:spcBef>
            </a:pPr>
            <a:r>
              <a:rPr lang="de-DE" b="1" dirty="0" smtClean="0">
                <a:solidFill>
                  <a:srgbClr val="002060"/>
                </a:solidFill>
              </a:rPr>
              <a:t>end</a:t>
            </a:r>
          </a:p>
          <a:p>
            <a:pPr eaLnBrk="1" hangingPunct="1"/>
            <a:endParaRPr lang="de-DE" dirty="0" smtClean="0"/>
          </a:p>
        </p:txBody>
      </p:sp>
      <p:sp>
        <p:nvSpPr>
          <p:cNvPr id="18" name="Rounded Rectangular Callout 17"/>
          <p:cNvSpPr/>
          <p:nvPr/>
        </p:nvSpPr>
        <p:spPr bwMode="auto">
          <a:xfrm>
            <a:off x="4619694" y="3118338"/>
            <a:ext cx="2997591" cy="550985"/>
          </a:xfrm>
          <a:prstGeom prst="wedgeRoundRectCallout">
            <a:avLst>
              <a:gd name="adj1" fmla="val -85229"/>
              <a:gd name="adj2" fmla="val -102063"/>
              <a:gd name="adj3" fmla="val 16667"/>
            </a:avLst>
          </a:prstGeom>
          <a:solidFill>
            <a:srgbClr val="66FF99"/>
          </a:solidFill>
          <a:ln w="12700" algn="ctr">
            <a:solidFill>
              <a:srgbClr val="C00000"/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127000"/>
            <a:bevelB w="762000"/>
          </a:sp3d>
        </p:spPr>
        <p:txBody>
          <a:bodyPr wrap="none" lIns="36000" tIns="36000" rIns="36000" bIns="36000" rtlCol="0" anchor="ctr">
            <a:flatTx/>
          </a:bodyPr>
          <a:lstStyle/>
          <a:p>
            <a:pPr algn="ctr"/>
            <a:r>
              <a:rPr lang="en-US" dirty="0" err="1" smtClean="0">
                <a:solidFill>
                  <a:srgbClr val="000000"/>
                </a:solidFill>
              </a:rPr>
              <a:t>Dynamische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Binden</a:t>
            </a:r>
            <a:endParaRPr lang="en-US" dirty="0">
              <a:solidFill>
                <a:srgbClr val="000000"/>
              </a:solidFill>
            </a:endParaRPr>
          </a:p>
        </p:txBody>
      </p:sp>
      <p:cxnSp>
        <p:nvCxnSpPr>
          <p:cNvPr id="19" name="Straight Arrow Connector 18"/>
          <p:cNvCxnSpPr>
            <a:cxnSpLocks noChangeShapeType="1"/>
          </p:cNvCxnSpPr>
          <p:nvPr/>
        </p:nvCxnSpPr>
        <p:spPr bwMode="auto">
          <a:xfrm>
            <a:off x="323465" y="5656263"/>
            <a:ext cx="8593652" cy="23320"/>
          </a:xfrm>
          <a:prstGeom prst="straightConnector1">
            <a:avLst/>
          </a:prstGeom>
          <a:noFill/>
          <a:ln w="50800" algn="ctr">
            <a:solidFill>
              <a:srgbClr val="993300"/>
            </a:solidFill>
            <a:round/>
            <a:headEnd/>
            <a:tailEnd type="stealth" w="lg" len="lg"/>
          </a:ln>
        </p:spPr>
      </p:cxnSp>
      <p:sp>
        <p:nvSpPr>
          <p:cNvPr id="20" name="Regular Pentagon 19"/>
          <p:cNvSpPr>
            <a:spLocks noChangeArrowheads="1"/>
          </p:cNvSpPr>
          <p:nvPr/>
        </p:nvSpPr>
        <p:spPr bwMode="auto">
          <a:xfrm>
            <a:off x="469583" y="5097439"/>
            <a:ext cx="1116012" cy="885825"/>
          </a:xfrm>
          <a:prstGeom prst="pentagon">
            <a:avLst/>
          </a:prstGeom>
          <a:solidFill>
            <a:schemeClr val="accent1"/>
          </a:solidFill>
          <a:ln w="25400" algn="ctr">
            <a:noFill/>
            <a:miter lim="800000"/>
            <a:headEnd/>
            <a:tailEnd/>
          </a:ln>
          <a:effectLst>
            <a:outerShdw blurRad="50800" dist="50800" dir="5400000" algn="ctr" rotWithShape="0">
              <a:srgbClr val="000000"/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anchor="ctr"/>
          <a:lstStyle/>
          <a:p>
            <a:pPr>
              <a:spcBef>
                <a:spcPct val="0"/>
              </a:spcBef>
              <a:defRPr/>
            </a:pPr>
            <a:endParaRPr lang="en-US" sz="1800">
              <a:solidFill>
                <a:srgbClr val="FFFFFF"/>
              </a:solidFill>
              <a:latin typeface="Comic Sans MS"/>
            </a:endParaRPr>
          </a:p>
        </p:txBody>
      </p:sp>
      <p:sp>
        <p:nvSpPr>
          <p:cNvPr id="21" name="Oval 20"/>
          <p:cNvSpPr>
            <a:spLocks noChangeArrowheads="1"/>
          </p:cNvSpPr>
          <p:nvPr/>
        </p:nvSpPr>
        <p:spPr bwMode="auto">
          <a:xfrm>
            <a:off x="2413287" y="5203802"/>
            <a:ext cx="901519" cy="900000"/>
          </a:xfrm>
          <a:prstGeom prst="ellipse">
            <a:avLst/>
          </a:prstGeom>
          <a:solidFill>
            <a:schemeClr val="folHlink"/>
          </a:solidFill>
          <a:ln w="25400" algn="ctr">
            <a:noFill/>
            <a:miter lim="800000"/>
            <a:headEnd/>
            <a:tailEnd/>
          </a:ln>
          <a:effectLst>
            <a:outerShdw blurRad="50800" dist="50800" dir="5400000" algn="ctr" rotWithShape="0">
              <a:srgbClr val="000000"/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anchor="ctr"/>
          <a:lstStyle/>
          <a:p>
            <a:pPr>
              <a:spcBef>
                <a:spcPct val="0"/>
              </a:spcBef>
              <a:defRPr/>
            </a:pPr>
            <a:endParaRPr lang="en-US" sz="1800">
              <a:solidFill>
                <a:srgbClr val="FFFFFF"/>
              </a:solidFill>
              <a:latin typeface="Comic Sans MS"/>
            </a:endParaRPr>
          </a:p>
        </p:txBody>
      </p:sp>
      <p:sp>
        <p:nvSpPr>
          <p:cNvPr id="22" name="Oval 21"/>
          <p:cNvSpPr/>
          <p:nvPr/>
        </p:nvSpPr>
        <p:spPr>
          <a:xfrm>
            <a:off x="5440045" y="5360630"/>
            <a:ext cx="1116013" cy="544512"/>
          </a:xfrm>
          <a:prstGeom prst="ellipse">
            <a:avLst/>
          </a:prstGeom>
          <a:solidFill>
            <a:srgbClr val="99FF99"/>
          </a:solidFill>
          <a:ln>
            <a:noFill/>
          </a:ln>
          <a:effectLst>
            <a:outerShdw blurRad="50800" dist="50800" dir="5400000" algn="ctr" rotWithShape="0">
              <a:srgbClr val="000000"/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spcBef>
                <a:spcPct val="0"/>
              </a:spcBef>
              <a:defRPr/>
            </a:pPr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36233" y="6183313"/>
            <a:ext cx="1444625" cy="36671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en-US" sz="1800" dirty="0">
                <a:solidFill>
                  <a:srgbClr val="3333FF"/>
                </a:solidFill>
              </a:rPr>
              <a:t>(</a:t>
            </a:r>
            <a:r>
              <a:rPr lang="en-US" sz="1800" i="1" dirty="0">
                <a:solidFill>
                  <a:srgbClr val="3333FF"/>
                </a:solidFill>
              </a:rPr>
              <a:t>POLYGON</a:t>
            </a:r>
            <a:r>
              <a:rPr lang="en-US" sz="1800" dirty="0">
                <a:solidFill>
                  <a:srgbClr val="3333FF"/>
                </a:solidFill>
              </a:rPr>
              <a:t>)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077720" y="6170613"/>
            <a:ext cx="1165225" cy="36671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en-US" sz="1800" dirty="0">
                <a:solidFill>
                  <a:srgbClr val="3333FF"/>
                </a:solidFill>
              </a:rPr>
              <a:t>(</a:t>
            </a:r>
            <a:r>
              <a:rPr lang="en-US" sz="1800" i="1" dirty="0">
                <a:solidFill>
                  <a:srgbClr val="3333FF"/>
                </a:solidFill>
              </a:rPr>
              <a:t>CIRCLE</a:t>
            </a:r>
            <a:r>
              <a:rPr lang="en-US" sz="1800" dirty="0">
                <a:solidFill>
                  <a:srgbClr val="3333FF"/>
                </a:solidFill>
              </a:rPr>
              <a:t>)</a:t>
            </a:r>
          </a:p>
        </p:txBody>
      </p:sp>
      <p:sp>
        <p:nvSpPr>
          <p:cNvPr id="25" name="TextBox 11"/>
          <p:cNvSpPr txBox="1"/>
          <p:nvPr/>
        </p:nvSpPr>
        <p:spPr>
          <a:xfrm>
            <a:off x="6973570" y="6167438"/>
            <a:ext cx="1444625" cy="36671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en-US" sz="1800" dirty="0">
                <a:solidFill>
                  <a:srgbClr val="3333FF"/>
                </a:solidFill>
              </a:rPr>
              <a:t>(</a:t>
            </a:r>
            <a:r>
              <a:rPr lang="en-US" sz="1800" i="1" dirty="0">
                <a:solidFill>
                  <a:srgbClr val="3333FF"/>
                </a:solidFill>
              </a:rPr>
              <a:t>POLYGON</a:t>
            </a:r>
            <a:r>
              <a:rPr lang="en-US" sz="1800" dirty="0">
                <a:solidFill>
                  <a:srgbClr val="3333FF"/>
                </a:solidFill>
              </a:rPr>
              <a:t>)</a:t>
            </a:r>
          </a:p>
        </p:txBody>
      </p:sp>
      <p:sp>
        <p:nvSpPr>
          <p:cNvPr id="26" name="TextBox 13"/>
          <p:cNvSpPr txBox="1"/>
          <p:nvPr/>
        </p:nvSpPr>
        <p:spPr>
          <a:xfrm>
            <a:off x="3828709" y="6188075"/>
            <a:ext cx="1165225" cy="36671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en-US" sz="1800" dirty="0">
                <a:solidFill>
                  <a:srgbClr val="3333FF"/>
                </a:solidFill>
              </a:rPr>
              <a:t>(</a:t>
            </a:r>
            <a:r>
              <a:rPr lang="en-US" sz="1800" i="1" dirty="0">
                <a:solidFill>
                  <a:srgbClr val="3333FF"/>
                </a:solidFill>
              </a:rPr>
              <a:t>CIRCLE</a:t>
            </a:r>
            <a:r>
              <a:rPr lang="en-US" sz="1800" dirty="0">
                <a:solidFill>
                  <a:srgbClr val="3333FF"/>
                </a:solidFill>
              </a:rPr>
              <a:t>)</a:t>
            </a:r>
          </a:p>
        </p:txBody>
      </p:sp>
      <p:sp>
        <p:nvSpPr>
          <p:cNvPr id="27" name="TextBox 13"/>
          <p:cNvSpPr txBox="1"/>
          <p:nvPr/>
        </p:nvSpPr>
        <p:spPr>
          <a:xfrm>
            <a:off x="5403533" y="6146800"/>
            <a:ext cx="1292225" cy="36671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en-US" sz="1800" dirty="0">
                <a:solidFill>
                  <a:srgbClr val="3333FF"/>
                </a:solidFill>
              </a:rPr>
              <a:t>(</a:t>
            </a:r>
            <a:r>
              <a:rPr lang="en-US" sz="1800" i="1" dirty="0">
                <a:solidFill>
                  <a:srgbClr val="3333FF"/>
                </a:solidFill>
              </a:rPr>
              <a:t>ELLIPSE</a:t>
            </a:r>
            <a:r>
              <a:rPr lang="en-US" sz="1800" dirty="0">
                <a:solidFill>
                  <a:srgbClr val="3333FF"/>
                </a:solidFill>
              </a:rPr>
              <a:t>)</a:t>
            </a:r>
          </a:p>
        </p:txBody>
      </p:sp>
      <p:sp>
        <p:nvSpPr>
          <p:cNvPr id="28" name="Regular Pentagon 27"/>
          <p:cNvSpPr>
            <a:spLocks noChangeArrowheads="1"/>
          </p:cNvSpPr>
          <p:nvPr/>
        </p:nvSpPr>
        <p:spPr bwMode="auto">
          <a:xfrm>
            <a:off x="7190209" y="5198325"/>
            <a:ext cx="1116012" cy="885825"/>
          </a:xfrm>
          <a:prstGeom prst="pentagon">
            <a:avLst/>
          </a:prstGeom>
          <a:solidFill>
            <a:schemeClr val="accent1"/>
          </a:solidFill>
          <a:ln w="25400" algn="ctr">
            <a:noFill/>
            <a:miter lim="800000"/>
            <a:headEnd/>
            <a:tailEnd/>
          </a:ln>
          <a:effectLst>
            <a:outerShdw blurRad="50800" dist="50800" dir="5400000" algn="ctr" rotWithShape="0">
              <a:srgbClr val="000000"/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anchor="ctr"/>
          <a:lstStyle/>
          <a:p>
            <a:pPr>
              <a:spcBef>
                <a:spcPct val="0"/>
              </a:spcBef>
              <a:defRPr/>
            </a:pPr>
            <a:endParaRPr lang="en-US" sz="1800">
              <a:solidFill>
                <a:srgbClr val="FFFFFF"/>
              </a:solidFill>
              <a:latin typeface="Comic Sans MS"/>
            </a:endParaRPr>
          </a:p>
        </p:txBody>
      </p:sp>
      <p:sp>
        <p:nvSpPr>
          <p:cNvPr id="29" name="Oval 28"/>
          <p:cNvSpPr>
            <a:spLocks noChangeArrowheads="1"/>
          </p:cNvSpPr>
          <p:nvPr/>
        </p:nvSpPr>
        <p:spPr bwMode="auto">
          <a:xfrm>
            <a:off x="3956606" y="5201655"/>
            <a:ext cx="901519" cy="900000"/>
          </a:xfrm>
          <a:prstGeom prst="ellipse">
            <a:avLst/>
          </a:prstGeom>
          <a:solidFill>
            <a:schemeClr val="folHlink"/>
          </a:solidFill>
          <a:ln w="25400" algn="ctr">
            <a:noFill/>
            <a:miter lim="800000"/>
            <a:headEnd/>
            <a:tailEnd/>
          </a:ln>
          <a:effectLst>
            <a:outerShdw blurRad="50800" dist="50800" dir="5400000" algn="ctr" rotWithShape="0">
              <a:srgbClr val="000000"/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anchor="ctr"/>
          <a:lstStyle/>
          <a:p>
            <a:pPr>
              <a:spcBef>
                <a:spcPct val="0"/>
              </a:spcBef>
              <a:defRPr/>
            </a:pPr>
            <a:endParaRPr lang="en-US" sz="1800">
              <a:solidFill>
                <a:srgbClr val="FFFFFF"/>
              </a:solidFill>
              <a:latin typeface="Comic Sans MS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612434" y="753034"/>
            <a:ext cx="1805762" cy="323165"/>
          </a:xfrm>
          <a:prstGeom prst="rect">
            <a:avLst/>
          </a:prstGeom>
          <a:noFill/>
          <a:ln>
            <a:noFill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127000"/>
          </a:sp3d>
        </p:spPr>
        <p:txBody>
          <a:bodyPr wrap="square" lIns="0" tIns="0" rIns="0" rtlCol="0">
            <a:spAutoFit/>
          </a:bodyPr>
          <a:lstStyle/>
          <a:p>
            <a:r>
              <a:rPr lang="en-US" sz="1800" dirty="0" smtClean="0"/>
              <a:t>(</a:t>
            </a:r>
            <a:r>
              <a:rPr lang="en-US" sz="1800" dirty="0" err="1" smtClean="0"/>
              <a:t>aus</a:t>
            </a:r>
            <a:r>
              <a:rPr lang="en-US" sz="1800" dirty="0" smtClean="0"/>
              <a:t> </a:t>
            </a:r>
            <a:r>
              <a:rPr lang="en-US" sz="1800" dirty="0" err="1" smtClean="0"/>
              <a:t>Lektion</a:t>
            </a:r>
            <a:r>
              <a:rPr lang="en-US" sz="1800" dirty="0" smtClean="0"/>
              <a:t> 11) </a:t>
            </a:r>
          </a:p>
        </p:txBody>
      </p:sp>
    </p:spTree>
    <p:extLst>
      <p:ext uri="{BB962C8B-B14F-4D97-AF65-F5344CB8AC3E}">
        <p14:creationId xmlns:p14="http://schemas.microsoft.com/office/powerpoint/2010/main" val="30875460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5" presetClass="entr" presetSubtype="10" fill="hold" grpId="0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5" presetClass="entr" presetSubtype="10" fill="hold" grpId="0" nodeType="withEffect">
                                  <p:stCondLst>
                                    <p:cond delay="12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12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5" presetClass="entr" presetSubtype="1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26" presetClass="emph" presetSubtype="0" repeatCount="1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100" tmFilter="0, 0; .2, .5; .8, .5; 1, 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5" dur="50" autoRev="1" fill="hold"/>
                                        <p:tgtEl>
                                          <p:spTgt spid="1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20" grpId="0" animBg="1"/>
      <p:bldP spid="21" grpId="0" animBg="1"/>
      <p:bldP spid="22" grpId="0" animBg="1"/>
      <p:bldP spid="23" grpId="0"/>
      <p:bldP spid="24" grpId="0"/>
      <p:bldP spid="25" grpId="0"/>
      <p:bldP spid="26" grpId="0"/>
      <p:bldP spid="27" grpId="0"/>
      <p:bldP spid="28" grpId="0" animBg="1"/>
      <p:bldP spid="2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Rectangle 2"/>
          <p:cNvSpPr>
            <a:spLocks noGrp="1" noChangeArrowheads="1"/>
          </p:cNvSpPr>
          <p:nvPr>
            <p:ph type="title"/>
          </p:nvPr>
        </p:nvSpPr>
        <p:spPr>
          <a:xfrm>
            <a:off x="249238" y="115888"/>
            <a:ext cx="8168958" cy="435655"/>
          </a:xfrm>
        </p:spPr>
        <p:txBody>
          <a:bodyPr/>
          <a:lstStyle/>
          <a:p>
            <a:pPr eaLnBrk="1" hangingPunct="1"/>
            <a:r>
              <a:rPr lang="de-DE" dirty="0" smtClean="0"/>
              <a:t>(Erinnerung) Definition: Polymorphie, angepasst</a:t>
            </a:r>
          </a:p>
        </p:txBody>
      </p:sp>
      <p:sp>
        <p:nvSpPr>
          <p:cNvPr id="703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268413"/>
            <a:ext cx="8342312" cy="5113337"/>
          </a:xfrm>
        </p:spPr>
        <p:txBody>
          <a:bodyPr/>
          <a:lstStyle/>
          <a:p>
            <a:pPr marL="138113" indent="-15875" eaLnBrk="1" hangingPunct="1">
              <a:lnSpc>
                <a:spcPct val="90000"/>
              </a:lnSpc>
            </a:pPr>
            <a:r>
              <a:rPr lang="de-DE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Eine</a:t>
            </a:r>
            <a:r>
              <a:rPr lang="de-DE" dirty="0" smtClean="0"/>
              <a:t> </a:t>
            </a:r>
            <a:r>
              <a:rPr lang="de-DE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Bindung</a:t>
            </a:r>
            <a:r>
              <a:rPr lang="de-DE" dirty="0" smtClean="0"/>
              <a:t> </a:t>
            </a:r>
            <a:r>
              <a:rPr lang="de-DE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(Zuweisung oder Argumentübergabe) ist </a:t>
            </a:r>
            <a:r>
              <a:rPr lang="de-DE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polymorph</a:t>
            </a:r>
            <a:r>
              <a:rPr lang="de-DE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, falls ihre Zielvariable und der Quellausdruck verschiedene Typen haben.</a:t>
            </a:r>
          </a:p>
          <a:p>
            <a:pPr marL="138113" indent="-15875" eaLnBrk="1" hangingPunct="1">
              <a:lnSpc>
                <a:spcPct val="90000"/>
              </a:lnSpc>
            </a:pPr>
            <a:endParaRPr lang="de-DE" dirty="0" smtClean="0"/>
          </a:p>
          <a:p>
            <a:pPr marL="138113" indent="-15875" eaLnBrk="1" hangingPunct="1">
              <a:lnSpc>
                <a:spcPct val="90000"/>
              </a:lnSpc>
            </a:pPr>
            <a:r>
              <a:rPr lang="de-DE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Eine</a:t>
            </a:r>
            <a:r>
              <a:rPr lang="de-DE" dirty="0" smtClean="0"/>
              <a:t> </a:t>
            </a:r>
            <a:r>
              <a:rPr lang="de-DE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Entität</a:t>
            </a:r>
            <a:r>
              <a:rPr lang="de-DE" b="1" dirty="0" smtClean="0">
                <a:solidFill>
                  <a:srgbClr val="990000"/>
                </a:solidFill>
              </a:rPr>
              <a:t> </a:t>
            </a:r>
            <a:r>
              <a:rPr lang="de-DE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oder ein </a:t>
            </a:r>
            <a:r>
              <a:rPr lang="de-DE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Ausdruck</a:t>
            </a:r>
            <a:r>
              <a:rPr lang="de-DE" dirty="0" smtClean="0"/>
              <a:t> </a:t>
            </a:r>
            <a:r>
              <a:rPr lang="de-DE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ist</a:t>
            </a:r>
            <a:r>
              <a:rPr lang="de-DE" dirty="0" smtClean="0"/>
              <a:t> </a:t>
            </a:r>
            <a:r>
              <a:rPr lang="de-DE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polymorph</a:t>
            </a:r>
            <a:r>
              <a:rPr lang="de-DE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, falls sie/er zur Laufzeit </a:t>
            </a:r>
            <a:r>
              <a:rPr lang="de-DE" dirty="0" smtClean="0">
                <a:solidFill>
                  <a:schemeClr val="tx1">
                    <a:lumMod val="50000"/>
                    <a:lumOff val="50000"/>
                  </a:schemeClr>
                </a:solidFill>
                <a:sym typeface="Symbol" pitchFamily="18" charset="2"/>
              </a:rPr>
              <a:t>—</a:t>
            </a:r>
            <a:r>
              <a:rPr lang="de-DE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in Folge einer polymorphen Bindung </a:t>
            </a:r>
            <a:r>
              <a:rPr lang="de-DE" dirty="0" smtClean="0">
                <a:solidFill>
                  <a:schemeClr val="tx1">
                    <a:lumMod val="50000"/>
                    <a:lumOff val="50000"/>
                  </a:schemeClr>
                </a:solidFill>
                <a:sym typeface="Symbol" pitchFamily="18" charset="2"/>
              </a:rPr>
              <a:t>— zu einem Objekt eines anderen Typs gebunden werden.</a:t>
            </a:r>
            <a:endParaRPr lang="de-DE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138113" indent="-15875" eaLnBrk="1" hangingPunct="1">
              <a:lnSpc>
                <a:spcPct val="90000"/>
              </a:lnSpc>
              <a:defRPr/>
            </a:pPr>
            <a:endParaRPr lang="de-DE" dirty="0" smtClean="0"/>
          </a:p>
          <a:p>
            <a:pPr marL="138113" indent="-15875" eaLnBrk="1" hangingPunct="1">
              <a:lnSpc>
                <a:spcPct val="90000"/>
              </a:lnSpc>
              <a:defRPr/>
            </a:pPr>
            <a:r>
              <a:rPr lang="de-DE" dirty="0" smtClean="0"/>
              <a:t>Eine </a:t>
            </a:r>
            <a:r>
              <a:rPr lang="de-DE" b="1" dirty="0" smtClean="0">
                <a:solidFill>
                  <a:srgbClr val="990000"/>
                </a:solidFill>
              </a:rPr>
              <a:t>Container-Datenstruktur</a:t>
            </a:r>
            <a:r>
              <a:rPr lang="de-DE" dirty="0" smtClean="0"/>
              <a:t> ist </a:t>
            </a:r>
            <a:r>
              <a:rPr lang="de-DE" b="1" dirty="0" smtClean="0">
                <a:solidFill>
                  <a:srgbClr val="990000"/>
                </a:solidFill>
              </a:rPr>
              <a:t>polymorph</a:t>
            </a:r>
            <a:r>
              <a:rPr lang="de-DE" dirty="0" smtClean="0"/>
              <a:t>, falls sie Referenzen zu Objekten verschiedener Typen  enthalten kann.</a:t>
            </a:r>
          </a:p>
          <a:p>
            <a:pPr marL="138113" indent="-15875" eaLnBrk="1" hangingPunct="1">
              <a:lnSpc>
                <a:spcPct val="90000"/>
              </a:lnSpc>
              <a:defRPr/>
            </a:pPr>
            <a:endParaRPr lang="de-DE" dirty="0" smtClean="0"/>
          </a:p>
          <a:p>
            <a:pPr marL="138113" indent="-15875">
              <a:lnSpc>
                <a:spcPct val="90000"/>
              </a:lnSpc>
              <a:defRPr/>
            </a:pPr>
            <a:r>
              <a:rPr lang="de-DE" b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Polymorphie</a:t>
            </a:r>
            <a:r>
              <a:rPr lang="de-DE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ist die Existenz dieser Möglichkeiten.</a:t>
            </a:r>
          </a:p>
          <a:p>
            <a:pPr marL="138113" indent="-15875" eaLnBrk="1" hangingPunct="1">
              <a:lnSpc>
                <a:spcPct val="90000"/>
              </a:lnSpc>
              <a:defRPr/>
            </a:pPr>
            <a:endParaRPr lang="de-DE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342900" indent="-342900" eaLnBrk="1" hangingPunct="1">
              <a:lnSpc>
                <a:spcPct val="90000"/>
              </a:lnSpc>
              <a:defRPr/>
            </a:pPr>
            <a:endParaRPr lang="de-DE" dirty="0" smtClean="0">
              <a:solidFill>
                <a:srgbClr val="3333FF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612434" y="753034"/>
            <a:ext cx="1805762" cy="323165"/>
          </a:xfrm>
          <a:prstGeom prst="rect">
            <a:avLst/>
          </a:prstGeom>
          <a:noFill/>
          <a:ln>
            <a:noFill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127000"/>
          </a:sp3d>
        </p:spPr>
        <p:txBody>
          <a:bodyPr wrap="square" lIns="0" tIns="0" rIns="0" rtlCol="0">
            <a:spAutoFit/>
          </a:bodyPr>
          <a:lstStyle/>
          <a:p>
            <a:r>
              <a:rPr lang="en-US" sz="1800" dirty="0" smtClean="0"/>
              <a:t>(</a:t>
            </a:r>
            <a:r>
              <a:rPr lang="en-US" sz="1800" dirty="0" err="1" smtClean="0"/>
              <a:t>aus</a:t>
            </a:r>
            <a:r>
              <a:rPr lang="en-US" sz="1800" dirty="0" smtClean="0"/>
              <a:t> </a:t>
            </a:r>
            <a:r>
              <a:rPr lang="en-US" sz="1800" dirty="0" err="1" smtClean="0"/>
              <a:t>Lektion</a:t>
            </a:r>
            <a:r>
              <a:rPr lang="en-US" sz="1800" dirty="0" smtClean="0"/>
              <a:t> 11) </a:t>
            </a:r>
          </a:p>
        </p:txBody>
      </p:sp>
    </p:spTree>
    <p:extLst>
      <p:ext uri="{BB962C8B-B14F-4D97-AF65-F5344CB8AC3E}">
        <p14:creationId xmlns:p14="http://schemas.microsoft.com/office/powerpoint/2010/main" val="3725140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88" name="Line 14"/>
          <p:cNvSpPr>
            <a:spLocks noChangeShapeType="1"/>
          </p:cNvSpPr>
          <p:nvPr>
            <p:custDataLst>
              <p:tags r:id="rId1"/>
            </p:custDataLst>
          </p:nvPr>
        </p:nvSpPr>
        <p:spPr bwMode="auto">
          <a:xfrm flipV="1">
            <a:off x="747713" y="4022725"/>
            <a:ext cx="7672387" cy="428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arrow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9330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de-CH" noProof="0" smtClean="0"/>
              <a:t>Eine zusammengesetzte Figur als Liste</a:t>
            </a:r>
          </a:p>
        </p:txBody>
      </p:sp>
      <p:sp>
        <p:nvSpPr>
          <p:cNvPr id="99333" name="AutoShape 5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150938" y="3694113"/>
            <a:ext cx="996950" cy="65405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9933"/>
              </a:gs>
              <a:gs pos="100000">
                <a:srgbClr val="CC6600"/>
              </a:gs>
            </a:gsLst>
            <a:lin ang="5400000" scaled="1"/>
          </a:gradFill>
          <a:ln w="9525">
            <a:round/>
            <a:headEnd/>
            <a:tailEnd/>
          </a:ln>
          <a:effectLst/>
          <a:scene3d>
            <a:camera prst="legacyObliqueTopRight"/>
            <a:lightRig rig="legacyFlat3" dir="b"/>
          </a:scene3d>
          <a:sp3d extrusionH="277800" prstMaterial="legacyMatte">
            <a:bevelT w="13500" h="13500" prst="angle"/>
            <a:bevelB w="13500" h="13500" prst="angle"/>
            <a:extrusionClr>
              <a:srgbClr val="FF9933"/>
            </a:extrusionClr>
          </a:sp3d>
        </p:spPr>
        <p:txBody>
          <a:bodyPr wrap="none" anchor="ctr">
            <a:flatTx/>
          </a:bodyPr>
          <a:lstStyle/>
          <a:p>
            <a:endParaRPr lang="en-US"/>
          </a:p>
        </p:txBody>
      </p:sp>
      <p:sp>
        <p:nvSpPr>
          <p:cNvPr id="99335" name="AutoShape 7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833938" y="3694113"/>
            <a:ext cx="998537" cy="65405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9933"/>
              </a:gs>
              <a:gs pos="100000">
                <a:srgbClr val="CC6600"/>
              </a:gs>
            </a:gsLst>
            <a:lin ang="5400000" scaled="1"/>
          </a:gradFill>
          <a:ln w="9525">
            <a:round/>
            <a:headEnd/>
            <a:tailEnd/>
          </a:ln>
          <a:effectLst/>
          <a:scene3d>
            <a:camera prst="legacyObliqueTopRight"/>
            <a:lightRig rig="legacyFlat3" dir="b"/>
          </a:scene3d>
          <a:sp3d extrusionH="277800" prstMaterial="legacyMatte">
            <a:bevelT w="13500" h="13500" prst="angle"/>
            <a:bevelB w="13500" h="13500" prst="angle"/>
            <a:extrusionClr>
              <a:srgbClr val="FF9933"/>
            </a:extrusionClr>
          </a:sp3d>
        </p:spPr>
        <p:txBody>
          <a:bodyPr wrap="none" anchor="ctr">
            <a:flatTx/>
          </a:bodyPr>
          <a:lstStyle/>
          <a:p>
            <a:endParaRPr lang="en-US"/>
          </a:p>
        </p:txBody>
      </p:sp>
      <p:sp>
        <p:nvSpPr>
          <p:cNvPr id="99336" name="AutoShape 8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6677025" y="3694113"/>
            <a:ext cx="998538" cy="65405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9933"/>
              </a:gs>
              <a:gs pos="100000">
                <a:srgbClr val="CC6600"/>
              </a:gs>
            </a:gsLst>
            <a:lin ang="5400000" scaled="1"/>
          </a:gradFill>
          <a:ln w="9525">
            <a:round/>
            <a:headEnd/>
            <a:tailEnd/>
          </a:ln>
          <a:effectLst/>
          <a:scene3d>
            <a:camera prst="legacyObliqueTopRight"/>
            <a:lightRig rig="legacyFlat3" dir="b"/>
          </a:scene3d>
          <a:sp3d extrusionH="277800" prstMaterial="legacyMatte">
            <a:bevelT w="13500" h="13500" prst="angle"/>
            <a:bevelB w="13500" h="13500" prst="angle"/>
            <a:extrusionClr>
              <a:srgbClr val="FF9933"/>
            </a:extrusionClr>
          </a:sp3d>
        </p:spPr>
        <p:txBody>
          <a:bodyPr wrap="none" anchor="ctr">
            <a:flatTx/>
          </a:bodyPr>
          <a:lstStyle/>
          <a:p>
            <a:endParaRPr lang="en-US"/>
          </a:p>
        </p:txBody>
      </p:sp>
      <p:sp>
        <p:nvSpPr>
          <p:cNvPr id="99345" name="Line 17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 flipH="1" flipV="1">
            <a:off x="1593850" y="2673350"/>
            <a:ext cx="26988" cy="1171575"/>
          </a:xfrm>
          <a:prstGeom prst="line">
            <a:avLst/>
          </a:prstGeom>
          <a:noFill/>
          <a:ln w="38100">
            <a:solidFill>
              <a:srgbClr val="00CC66"/>
            </a:solidFill>
            <a:round/>
            <a:headEnd/>
            <a:tailEnd type="triangle" w="med" len="med"/>
          </a:ln>
          <a:effectLst/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99359" name="Line 31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 flipH="1" flipV="1">
            <a:off x="5303838" y="2668588"/>
            <a:ext cx="26987" cy="1171575"/>
          </a:xfrm>
          <a:prstGeom prst="line">
            <a:avLst/>
          </a:prstGeom>
          <a:noFill/>
          <a:ln w="38100">
            <a:solidFill>
              <a:srgbClr val="00CC66"/>
            </a:solidFill>
            <a:round/>
            <a:headEnd/>
            <a:tailEnd type="triangle" w="med" len="med"/>
          </a:ln>
          <a:effectLst/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99360" name="Line 32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 flipH="1" flipV="1">
            <a:off x="7207250" y="2678113"/>
            <a:ext cx="25400" cy="1173162"/>
          </a:xfrm>
          <a:prstGeom prst="line">
            <a:avLst/>
          </a:prstGeom>
          <a:noFill/>
          <a:ln w="38100">
            <a:solidFill>
              <a:srgbClr val="00CC66"/>
            </a:solidFill>
            <a:round/>
            <a:headEnd/>
            <a:tailEnd type="triangle" w="med" len="med"/>
          </a:ln>
          <a:effectLst/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99364" name="Line 14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 flipV="1">
            <a:off x="1120775" y="2489200"/>
            <a:ext cx="1009650" cy="144463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9365" name="Oval 15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3106738" y="1966913"/>
            <a:ext cx="790575" cy="720725"/>
          </a:xfrm>
          <a:prstGeom prst="ellips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spcBef>
                <a:spcPct val="0"/>
              </a:spcBef>
              <a:buFontTx/>
              <a:buNone/>
            </a:pPr>
            <a:endParaRPr lang="en-US" sz="1800" b="0">
              <a:latin typeface="Arial" pitchFamily="34" charset="0"/>
            </a:endParaRPr>
          </a:p>
        </p:txBody>
      </p:sp>
      <p:sp>
        <p:nvSpPr>
          <p:cNvPr id="99366" name="Line 16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5018088" y="2382838"/>
            <a:ext cx="720725" cy="4318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9368" name="Oval 15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6769100" y="1895475"/>
            <a:ext cx="790575" cy="720725"/>
          </a:xfrm>
          <a:prstGeom prst="rect">
            <a:avLst/>
          </a:prstGeom>
          <a:noFill/>
          <a:ln w="19050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0"/>
              </a:spcBef>
              <a:buFontTx/>
              <a:buNone/>
            </a:pPr>
            <a:endParaRPr lang="en-US" sz="1800" b="0">
              <a:latin typeface="Arial" pitchFamily="34" charset="0"/>
            </a:endParaRPr>
          </a:p>
        </p:txBody>
      </p:sp>
      <p:sp>
        <p:nvSpPr>
          <p:cNvPr id="99369" name="AutoShape 41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2990850" y="3695700"/>
            <a:ext cx="998538" cy="65405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9933"/>
              </a:gs>
              <a:gs pos="100000">
                <a:srgbClr val="CC6600"/>
              </a:gs>
            </a:gsLst>
            <a:lin ang="5400000" scaled="1"/>
          </a:gradFill>
          <a:ln w="9525">
            <a:round/>
            <a:headEnd/>
            <a:tailEnd/>
          </a:ln>
          <a:effectLst/>
          <a:scene3d>
            <a:camera prst="legacyObliqueTopRight"/>
            <a:lightRig rig="legacyFlat3" dir="b"/>
          </a:scene3d>
          <a:sp3d extrusionH="277800" prstMaterial="legacyMatte">
            <a:bevelT w="13500" h="13500" prst="angle"/>
            <a:bevelB w="13500" h="13500" prst="angle"/>
            <a:extrusionClr>
              <a:srgbClr val="FF9933"/>
            </a:extrusionClr>
          </a:sp3d>
        </p:spPr>
        <p:txBody>
          <a:bodyPr wrap="none" anchor="ctr">
            <a:flatTx/>
          </a:bodyPr>
          <a:lstStyle/>
          <a:p>
            <a:endParaRPr lang="en-US"/>
          </a:p>
        </p:txBody>
      </p:sp>
      <p:sp>
        <p:nvSpPr>
          <p:cNvPr id="99370" name="Line 42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H="1" flipV="1">
            <a:off x="3475038" y="2751138"/>
            <a:ext cx="26987" cy="1171575"/>
          </a:xfrm>
          <a:prstGeom prst="line">
            <a:avLst/>
          </a:prstGeom>
          <a:noFill/>
          <a:ln w="38100">
            <a:solidFill>
              <a:srgbClr val="00CC66"/>
            </a:solidFill>
            <a:round/>
            <a:headEnd/>
            <a:tailEnd type="triangle" w="med" len="med"/>
          </a:ln>
          <a:effectLst/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99376" name="Line 48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 flipV="1">
            <a:off x="3557588" y="4597400"/>
            <a:ext cx="0" cy="539750"/>
          </a:xfrm>
          <a:prstGeom prst="line">
            <a:avLst/>
          </a:prstGeom>
          <a:noFill/>
          <a:ln w="38100">
            <a:solidFill>
              <a:srgbClr val="990000"/>
            </a:solidFill>
            <a:round/>
            <a:headEnd/>
            <a:tailEnd type="triangle" w="lg" len="lg"/>
          </a:ln>
          <a:effectLst/>
        </p:spPr>
        <p:txBody>
          <a:bodyPr/>
          <a:lstStyle/>
          <a:p>
            <a:endParaRPr lang="en-US">
              <a:solidFill>
                <a:srgbClr val="990000"/>
              </a:solidFill>
            </a:endParaRPr>
          </a:p>
        </p:txBody>
      </p:sp>
      <p:sp>
        <p:nvSpPr>
          <p:cNvPr id="99377" name="Text Box 49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3357042" y="5100638"/>
            <a:ext cx="42774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en-US" sz="2000" i="1" dirty="0" smtClean="0">
                <a:solidFill>
                  <a:srgbClr val="3333FF"/>
                </a:solidFill>
              </a:rPr>
              <a:t>c</a:t>
            </a:r>
            <a:endParaRPr lang="en-US" sz="2000" i="1" dirty="0">
              <a:solidFill>
                <a:srgbClr val="3333FF"/>
              </a:solidFill>
            </a:endParaRPr>
          </a:p>
        </p:txBody>
      </p:sp>
      <p:sp>
        <p:nvSpPr>
          <p:cNvPr id="99378" name="Text Box 50"/>
          <p:cNvSpPr txBox="1"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2989690" y="3814763"/>
            <a:ext cx="100186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en-US" sz="2000" i="1" dirty="0" err="1" smtClean="0">
                <a:solidFill>
                  <a:srgbClr val="0033CC"/>
                </a:solidFill>
              </a:rPr>
              <a:t>c.item</a:t>
            </a:r>
            <a:endParaRPr lang="en-US" sz="2000" i="1" dirty="0">
              <a:solidFill>
                <a:srgbClr val="0033CC"/>
              </a:solidFill>
            </a:endParaRPr>
          </a:p>
        </p:txBody>
      </p:sp>
      <p:sp>
        <p:nvSpPr>
          <p:cNvPr id="19" name="Text Box 20"/>
          <p:cNvSpPr txBox="1">
            <a:spLocks noChangeArrowheads="1"/>
          </p:cNvSpPr>
          <p:nvPr/>
        </p:nvSpPr>
        <p:spPr bwMode="auto">
          <a:xfrm>
            <a:off x="6749331" y="4429441"/>
            <a:ext cx="936625" cy="34137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lnSpc>
                <a:spcPct val="8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de-CH" sz="2000" i="1" smtClean="0">
                <a:solidFill>
                  <a:srgbClr val="0000FF"/>
                </a:solidFill>
                <a:latin typeface="+mn-lt"/>
              </a:rPr>
              <a:t>count</a:t>
            </a:r>
            <a:endParaRPr lang="de-CH" sz="2000" i="1">
              <a:solidFill>
                <a:srgbClr val="0000FF"/>
              </a:solidFill>
              <a:latin typeface="+mn-lt"/>
            </a:endParaRPr>
          </a:p>
        </p:txBody>
      </p:sp>
      <p:sp>
        <p:nvSpPr>
          <p:cNvPr id="20" name="Text Box 23"/>
          <p:cNvSpPr txBox="1">
            <a:spLocks noChangeArrowheads="1"/>
          </p:cNvSpPr>
          <p:nvPr/>
        </p:nvSpPr>
        <p:spPr bwMode="auto">
          <a:xfrm>
            <a:off x="3591313" y="4375653"/>
            <a:ext cx="704062" cy="29155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lnSpc>
                <a:spcPct val="8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de-CH" sz="1600" i="1" dirty="0" err="1" smtClean="0">
                <a:solidFill>
                  <a:srgbClr val="0000FF"/>
                </a:solidFill>
                <a:latin typeface="+mn-lt"/>
              </a:rPr>
              <a:t>index</a:t>
            </a:r>
            <a:endParaRPr lang="de-CH" sz="2000" i="1" dirty="0">
              <a:solidFill>
                <a:srgbClr val="0000FF"/>
              </a:solidFill>
              <a:latin typeface="+mn-lt"/>
            </a:endParaRPr>
          </a:p>
        </p:txBody>
      </p:sp>
      <p:sp>
        <p:nvSpPr>
          <p:cNvPr id="21" name="Text Box 28"/>
          <p:cNvSpPr txBox="1">
            <a:spLocks noChangeArrowheads="1"/>
          </p:cNvSpPr>
          <p:nvPr/>
        </p:nvSpPr>
        <p:spPr bwMode="auto">
          <a:xfrm>
            <a:off x="1219200" y="4426266"/>
            <a:ext cx="457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CH" sz="1600" smtClean="0">
                <a:latin typeface="+mn-lt"/>
              </a:rPr>
              <a:t>1</a:t>
            </a:r>
            <a:endParaRPr lang="de-CH" sz="160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AutoShape 5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271279" y="4456362"/>
            <a:ext cx="2186767" cy="569912"/>
          </a:xfrm>
          <a:prstGeom prst="roundRect">
            <a:avLst>
              <a:gd name="adj" fmla="val 16667"/>
            </a:avLst>
          </a:prstGeom>
          <a:solidFill>
            <a:srgbClr val="99FF99"/>
          </a:solidFill>
          <a:ln w="9525">
            <a:solidFill>
              <a:srgbClr val="990000"/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pPr>
              <a:spcBef>
                <a:spcPct val="0"/>
              </a:spcBef>
              <a:buFontTx/>
              <a:buNone/>
            </a:pPr>
            <a:endParaRPr lang="en-US" sz="1800" b="0">
              <a:latin typeface="Arial" pitchFamily="34" charset="0"/>
            </a:endParaRPr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de-CH" noProof="0" smtClean="0"/>
              <a:t>Zusammengesetzte Figuren</a:t>
            </a:r>
          </a:p>
        </p:txBody>
      </p:sp>
      <p:sp>
        <p:nvSpPr>
          <p:cNvPr id="12292" name="Rectangle 3"/>
          <p:cNvSpPr>
            <a:spLocks noGrp="1" noChangeArrowheads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68313" y="981075"/>
            <a:ext cx="8424862" cy="5543550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ts val="1100"/>
              </a:spcBef>
            </a:pPr>
            <a:r>
              <a:rPr lang="de-CH" b="1" noProof="0" dirty="0" err="1" smtClean="0">
                <a:solidFill>
                  <a:schemeClr val="accent2"/>
                </a:solidFill>
              </a:rPr>
              <a:t>class</a:t>
            </a:r>
            <a:r>
              <a:rPr lang="de-CH" b="1" noProof="0" dirty="0" smtClean="0">
                <a:solidFill>
                  <a:schemeClr val="accent2"/>
                </a:solidFill>
              </a:rPr>
              <a:t> </a:t>
            </a:r>
            <a:r>
              <a:rPr lang="de-CH" i="1" noProof="0" dirty="0" smtClean="0">
                <a:solidFill>
                  <a:srgbClr val="3333FF"/>
                </a:solidFill>
              </a:rPr>
              <a:t>COMPOSITE_FIGURE</a:t>
            </a:r>
            <a:r>
              <a:rPr lang="de-CH" noProof="0" dirty="0" smtClean="0"/>
              <a:t> </a:t>
            </a:r>
            <a:r>
              <a:rPr lang="de-CH" b="1" noProof="0" dirty="0" err="1" smtClean="0">
                <a:solidFill>
                  <a:schemeClr val="accent2"/>
                </a:solidFill>
              </a:rPr>
              <a:t>inherit</a:t>
            </a:r>
            <a:endParaRPr lang="de-CH" sz="900" noProof="0" dirty="0" smtClean="0"/>
          </a:p>
          <a:p>
            <a:pPr eaLnBrk="1" hangingPunct="1">
              <a:lnSpc>
                <a:spcPct val="70000"/>
              </a:lnSpc>
              <a:spcBef>
                <a:spcPts val="1100"/>
              </a:spcBef>
            </a:pPr>
            <a:r>
              <a:rPr lang="de-CH" noProof="0" dirty="0" smtClean="0"/>
              <a:t>	</a:t>
            </a:r>
            <a:r>
              <a:rPr lang="de-CH" i="1" noProof="0" dirty="0" smtClean="0">
                <a:solidFill>
                  <a:srgbClr val="3333FF"/>
                </a:solidFill>
              </a:rPr>
              <a:t>FIGURE</a:t>
            </a:r>
            <a:r>
              <a:rPr lang="de-CH" noProof="0" dirty="0" smtClean="0"/>
              <a:t/>
            </a:r>
            <a:br>
              <a:rPr lang="de-CH" noProof="0" dirty="0" smtClean="0"/>
            </a:br>
            <a:endParaRPr lang="de-CH" sz="900" noProof="0" dirty="0" smtClean="0"/>
          </a:p>
          <a:p>
            <a:pPr eaLnBrk="1" hangingPunct="1">
              <a:lnSpc>
                <a:spcPct val="70000"/>
              </a:lnSpc>
              <a:spcBef>
                <a:spcPts val="1100"/>
              </a:spcBef>
            </a:pPr>
            <a:r>
              <a:rPr lang="de-CH" noProof="0" dirty="0" smtClean="0"/>
              <a:t>	</a:t>
            </a:r>
            <a:r>
              <a:rPr lang="de-CH" i="1" noProof="0" dirty="0" smtClean="0">
                <a:solidFill>
                  <a:srgbClr val="3333FF"/>
                </a:solidFill>
              </a:rPr>
              <a:t>LIST</a:t>
            </a:r>
            <a:r>
              <a:rPr lang="de-CH" noProof="0" dirty="0" smtClean="0"/>
              <a:t> </a:t>
            </a:r>
            <a:r>
              <a:rPr lang="de-CH" noProof="0" dirty="0" smtClean="0">
                <a:solidFill>
                  <a:srgbClr val="3333FF"/>
                </a:solidFill>
              </a:rPr>
              <a:t>[</a:t>
            </a:r>
            <a:r>
              <a:rPr lang="de-CH" i="1" noProof="0" dirty="0" smtClean="0">
                <a:solidFill>
                  <a:srgbClr val="3333FF"/>
                </a:solidFill>
              </a:rPr>
              <a:t>FIGURE</a:t>
            </a:r>
            <a:r>
              <a:rPr lang="de-CH" noProof="0" dirty="0" smtClean="0">
                <a:solidFill>
                  <a:srgbClr val="3333FF"/>
                </a:solidFill>
              </a:rPr>
              <a:t>]</a:t>
            </a:r>
          </a:p>
          <a:p>
            <a:pPr eaLnBrk="1" hangingPunct="1">
              <a:lnSpc>
                <a:spcPct val="70000"/>
              </a:lnSpc>
              <a:spcBef>
                <a:spcPts val="1100"/>
              </a:spcBef>
            </a:pPr>
            <a:r>
              <a:rPr lang="de-CH" b="1" noProof="0" dirty="0" err="1" smtClean="0">
                <a:solidFill>
                  <a:schemeClr val="accent2"/>
                </a:solidFill>
              </a:rPr>
              <a:t>feature</a:t>
            </a:r>
            <a:endParaRPr lang="de-CH" b="1" noProof="0" dirty="0" smtClean="0">
              <a:solidFill>
                <a:schemeClr val="accent2"/>
              </a:solidFill>
            </a:endParaRPr>
          </a:p>
          <a:p>
            <a:pPr eaLnBrk="1" hangingPunct="1">
              <a:lnSpc>
                <a:spcPct val="70000"/>
              </a:lnSpc>
              <a:spcBef>
                <a:spcPts val="1100"/>
              </a:spcBef>
            </a:pPr>
            <a:r>
              <a:rPr lang="de-CH" noProof="0" dirty="0" smtClean="0"/>
              <a:t>	</a:t>
            </a:r>
            <a:r>
              <a:rPr lang="de-CH" i="1" noProof="0" dirty="0" err="1" smtClean="0">
                <a:solidFill>
                  <a:srgbClr val="3333FF"/>
                </a:solidFill>
              </a:rPr>
              <a:t>display</a:t>
            </a:r>
            <a:endParaRPr lang="de-CH" noProof="0" dirty="0" smtClean="0"/>
          </a:p>
          <a:p>
            <a:pPr eaLnBrk="1" hangingPunct="1">
              <a:lnSpc>
                <a:spcPct val="70000"/>
              </a:lnSpc>
              <a:spcBef>
                <a:spcPts val="1100"/>
              </a:spcBef>
            </a:pPr>
            <a:r>
              <a:rPr lang="de-CH" noProof="0" dirty="0" smtClean="0"/>
              <a:t>		</a:t>
            </a:r>
            <a:r>
              <a:rPr lang="de-CH" noProof="0" dirty="0" smtClean="0">
                <a:solidFill>
                  <a:srgbClr val="990000"/>
                </a:solidFill>
              </a:rPr>
              <a:t>-- Jede einzelne Figur der Reihenfolge</a:t>
            </a:r>
          </a:p>
          <a:p>
            <a:pPr eaLnBrk="1" hangingPunct="1">
              <a:lnSpc>
                <a:spcPct val="70000"/>
              </a:lnSpc>
              <a:spcBef>
                <a:spcPts val="1100"/>
              </a:spcBef>
            </a:pPr>
            <a:r>
              <a:rPr lang="de-CH" dirty="0" smtClean="0">
                <a:solidFill>
                  <a:srgbClr val="990000"/>
                </a:solidFill>
              </a:rPr>
              <a:t>		--</a:t>
            </a:r>
            <a:r>
              <a:rPr lang="de-CH" noProof="0" dirty="0" smtClean="0">
                <a:solidFill>
                  <a:srgbClr val="990000"/>
                </a:solidFill>
              </a:rPr>
              <a:t> nach anzeigen.</a:t>
            </a:r>
            <a:r>
              <a:rPr lang="de-CH" noProof="0" dirty="0" smtClean="0">
                <a:solidFill>
                  <a:srgbClr val="FF0000"/>
                </a:solidFill>
              </a:rPr>
              <a:t/>
            </a:r>
            <a:br>
              <a:rPr lang="de-CH" noProof="0" dirty="0" smtClean="0">
                <a:solidFill>
                  <a:srgbClr val="FF0000"/>
                </a:solidFill>
              </a:rPr>
            </a:br>
            <a:r>
              <a:rPr lang="de-CH" noProof="0" dirty="0" smtClean="0"/>
              <a:t>	</a:t>
            </a:r>
            <a:r>
              <a:rPr lang="de-CH" b="1" noProof="0" dirty="0" smtClean="0">
                <a:solidFill>
                  <a:schemeClr val="accent2"/>
                </a:solidFill>
              </a:rPr>
              <a:t>do</a:t>
            </a:r>
            <a:br>
              <a:rPr lang="de-CH" b="1" noProof="0" dirty="0" smtClean="0">
                <a:solidFill>
                  <a:schemeClr val="accent2"/>
                </a:solidFill>
              </a:rPr>
            </a:br>
            <a:r>
              <a:rPr lang="de-CH" b="1" noProof="0" dirty="0" smtClean="0">
                <a:solidFill>
                  <a:schemeClr val="accent2"/>
                </a:solidFill>
              </a:rPr>
              <a:t>		across </a:t>
            </a:r>
            <a:r>
              <a:rPr lang="de-CH" i="1" noProof="0" dirty="0" smtClean="0">
                <a:solidFill>
                  <a:srgbClr val="3333FF"/>
                </a:solidFill>
              </a:rPr>
              <a:t>Current</a:t>
            </a:r>
            <a:r>
              <a:rPr lang="de-CH" i="1" noProof="0" dirty="0" smtClean="0">
                <a:solidFill>
                  <a:srgbClr val="006400"/>
                </a:solidFill>
              </a:rPr>
              <a:t> </a:t>
            </a:r>
            <a:r>
              <a:rPr lang="de-CH" b="1" noProof="0" dirty="0" smtClean="0">
                <a:solidFill>
                  <a:schemeClr val="accent2"/>
                </a:solidFill>
              </a:rPr>
              <a:t>as </a:t>
            </a:r>
            <a:r>
              <a:rPr lang="de-CH" i="1" noProof="0" dirty="0" smtClean="0">
                <a:solidFill>
                  <a:srgbClr val="3333FF"/>
                </a:solidFill>
              </a:rPr>
              <a:t>c</a:t>
            </a:r>
            <a:r>
              <a:rPr lang="de-CH" i="1" noProof="0" dirty="0" smtClean="0">
                <a:solidFill>
                  <a:srgbClr val="006400"/>
                </a:solidFill>
              </a:rPr>
              <a:t> </a:t>
            </a:r>
            <a:r>
              <a:rPr lang="de-CH" b="1" noProof="0" dirty="0" smtClean="0">
                <a:solidFill>
                  <a:schemeClr val="accent2"/>
                </a:solidFill>
              </a:rPr>
              <a:t>loop</a:t>
            </a:r>
          </a:p>
          <a:p>
            <a:pPr eaLnBrk="1" hangingPunct="1">
              <a:lnSpc>
                <a:spcPct val="50000"/>
              </a:lnSpc>
              <a:spcBef>
                <a:spcPts val="1100"/>
              </a:spcBef>
            </a:pPr>
            <a:r>
              <a:rPr lang="de-CH" noProof="0" dirty="0" smtClean="0"/>
              <a:t/>
            </a:r>
            <a:br>
              <a:rPr lang="de-CH" noProof="0" dirty="0" smtClean="0"/>
            </a:br>
            <a:r>
              <a:rPr lang="de-CH" noProof="0" dirty="0" smtClean="0"/>
              <a:t>			</a:t>
            </a:r>
            <a:r>
              <a:rPr lang="de-CH" i="1" noProof="0" dirty="0" smtClean="0">
                <a:solidFill>
                  <a:srgbClr val="3333FF"/>
                </a:solidFill>
              </a:rPr>
              <a:t>c</a:t>
            </a:r>
            <a:r>
              <a:rPr lang="de-CH" sz="4000" dirty="0">
                <a:solidFill>
                  <a:srgbClr val="3333FF"/>
                </a:solidFill>
              </a:rPr>
              <a:t>.</a:t>
            </a:r>
            <a:r>
              <a:rPr lang="de-CH" i="1" noProof="0" dirty="0" err="1" smtClean="0">
                <a:solidFill>
                  <a:srgbClr val="3333FF"/>
                </a:solidFill>
              </a:rPr>
              <a:t>item</a:t>
            </a:r>
            <a:r>
              <a:rPr lang="de-CH" sz="4000" noProof="0" dirty="0" err="1" smtClean="0">
                <a:solidFill>
                  <a:srgbClr val="3333FF"/>
                </a:solidFill>
              </a:rPr>
              <a:t>.</a:t>
            </a:r>
            <a:r>
              <a:rPr lang="de-CH" i="1" noProof="0" dirty="0" err="1" smtClean="0">
                <a:solidFill>
                  <a:srgbClr val="3333FF"/>
                </a:solidFill>
              </a:rPr>
              <a:t>display</a:t>
            </a:r>
            <a:r>
              <a:rPr lang="de-CH" noProof="0" dirty="0" smtClean="0"/>
              <a:t/>
            </a:r>
            <a:br>
              <a:rPr lang="de-CH" noProof="0" dirty="0" smtClean="0"/>
            </a:br>
            <a:endParaRPr lang="de-CH" noProof="0" dirty="0" smtClean="0"/>
          </a:p>
          <a:p>
            <a:pPr eaLnBrk="1" hangingPunct="1">
              <a:lnSpc>
                <a:spcPct val="70000"/>
              </a:lnSpc>
              <a:spcBef>
                <a:spcPts val="1100"/>
              </a:spcBef>
            </a:pPr>
            <a:r>
              <a:rPr lang="de-CH" noProof="0" dirty="0" smtClean="0"/>
              <a:t>	 	</a:t>
            </a:r>
            <a:r>
              <a:rPr lang="de-CH" b="1" noProof="0" dirty="0" smtClean="0">
                <a:solidFill>
                  <a:schemeClr val="accent2"/>
                </a:solidFill>
              </a:rPr>
              <a:t>end</a:t>
            </a:r>
            <a:br>
              <a:rPr lang="de-CH" b="1" noProof="0" dirty="0" smtClean="0">
                <a:solidFill>
                  <a:schemeClr val="accent2"/>
                </a:solidFill>
              </a:rPr>
            </a:br>
            <a:r>
              <a:rPr lang="de-CH" noProof="0" dirty="0" smtClean="0"/>
              <a:t>	</a:t>
            </a:r>
            <a:r>
              <a:rPr lang="de-CH" b="1" noProof="0" dirty="0" smtClean="0">
                <a:solidFill>
                  <a:schemeClr val="accent2"/>
                </a:solidFill>
              </a:rPr>
              <a:t>end</a:t>
            </a:r>
            <a:endParaRPr lang="de-CH" sz="700" noProof="0" dirty="0" smtClean="0"/>
          </a:p>
          <a:p>
            <a:pPr eaLnBrk="1" hangingPunct="1">
              <a:lnSpc>
                <a:spcPct val="70000"/>
              </a:lnSpc>
              <a:spcBef>
                <a:spcPts val="1100"/>
              </a:spcBef>
            </a:pPr>
            <a:r>
              <a:rPr lang="de-CH" noProof="0" dirty="0" smtClean="0">
                <a:solidFill>
                  <a:srgbClr val="FF3300"/>
                </a:solidFill>
              </a:rPr>
              <a:t>	</a:t>
            </a:r>
            <a:r>
              <a:rPr lang="de-CH" noProof="0" dirty="0" smtClean="0">
                <a:solidFill>
                  <a:srgbClr val="990000"/>
                </a:solidFill>
              </a:rPr>
              <a:t>... Ähnlich für </a:t>
            </a:r>
            <a:r>
              <a:rPr lang="de-CH" i="1" noProof="0" dirty="0" err="1" smtClean="0">
                <a:solidFill>
                  <a:srgbClr val="3333FF"/>
                </a:solidFill>
              </a:rPr>
              <a:t>move</a:t>
            </a:r>
            <a:r>
              <a:rPr lang="de-CH" noProof="0" dirty="0" smtClean="0">
                <a:solidFill>
                  <a:srgbClr val="990000"/>
                </a:solidFill>
              </a:rPr>
              <a:t>, </a:t>
            </a:r>
            <a:r>
              <a:rPr lang="de-CH" i="1" noProof="0" dirty="0" err="1" smtClean="0">
                <a:solidFill>
                  <a:srgbClr val="3333FF"/>
                </a:solidFill>
              </a:rPr>
              <a:t>rotate</a:t>
            </a:r>
            <a:r>
              <a:rPr lang="de-CH" noProof="0" dirty="0" smtClean="0">
                <a:solidFill>
                  <a:srgbClr val="990000"/>
                </a:solidFill>
              </a:rPr>
              <a:t> etc. ...</a:t>
            </a:r>
          </a:p>
          <a:p>
            <a:pPr eaLnBrk="1" hangingPunct="1">
              <a:lnSpc>
                <a:spcPct val="70000"/>
              </a:lnSpc>
              <a:spcBef>
                <a:spcPts val="1100"/>
              </a:spcBef>
            </a:pPr>
            <a:r>
              <a:rPr lang="de-CH" b="1" noProof="0" dirty="0" smtClean="0">
                <a:solidFill>
                  <a:schemeClr val="accent2"/>
                </a:solidFill>
              </a:rPr>
              <a:t>end</a:t>
            </a:r>
          </a:p>
        </p:txBody>
      </p:sp>
      <p:sp>
        <p:nvSpPr>
          <p:cNvPr id="12295" name="AutoShape 7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6271654" y="5193868"/>
            <a:ext cx="2658217" cy="733388"/>
          </a:xfrm>
          <a:prstGeom prst="wedgeRoundRectCallout">
            <a:avLst>
              <a:gd name="adj1" fmla="val -79719"/>
              <a:gd name="adj2" fmla="val -112226"/>
              <a:gd name="adj3" fmla="val 16667"/>
            </a:avLst>
          </a:prstGeom>
          <a:solidFill>
            <a:srgbClr val="99FF99"/>
          </a:solidFill>
          <a:ln w="9525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/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sz="2000" b="0" dirty="0" err="1" smtClean="0"/>
              <a:t>Benötigt</a:t>
            </a:r>
            <a:r>
              <a:rPr lang="en-US" sz="2000" b="0" dirty="0" smtClean="0"/>
              <a:t> </a:t>
            </a:r>
            <a:r>
              <a:rPr lang="en-US" sz="2000" b="0" dirty="0" err="1" smtClean="0"/>
              <a:t>dynamisches</a:t>
            </a:r>
            <a:r>
              <a:rPr lang="en-US" sz="2000" b="0" dirty="0" smtClean="0"/>
              <a:t> </a:t>
            </a:r>
            <a:r>
              <a:rPr lang="en-US" sz="2000" b="0" dirty="0" err="1" smtClean="0"/>
              <a:t>Binden</a:t>
            </a:r>
            <a:endParaRPr lang="en-US" sz="2000" b="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 animBg="1"/>
      <p:bldP spid="1229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de-CH" noProof="0" smtClean="0"/>
              <a:t>Eine Abstraktionsebene höher gehen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de-CH" noProof="0" dirty="0" smtClean="0"/>
              <a:t>Eine einfachere Form der Prozeduren </a:t>
            </a:r>
            <a:r>
              <a:rPr lang="de-CH" i="1" noProof="0" dirty="0" err="1" smtClean="0">
                <a:solidFill>
                  <a:srgbClr val="3333FF"/>
                </a:solidFill>
              </a:rPr>
              <a:t>display</a:t>
            </a:r>
            <a:r>
              <a:rPr lang="de-CH" noProof="0" dirty="0" smtClean="0"/>
              <a:t>, </a:t>
            </a:r>
            <a:r>
              <a:rPr lang="de-CH" i="1" noProof="0" dirty="0" err="1" smtClean="0">
                <a:solidFill>
                  <a:srgbClr val="3333FF"/>
                </a:solidFill>
              </a:rPr>
              <a:t>move</a:t>
            </a:r>
            <a:r>
              <a:rPr lang="de-CH" noProof="0" dirty="0" smtClean="0"/>
              <a:t> etc. kann durch den Gebrauch von </a:t>
            </a:r>
            <a:r>
              <a:rPr lang="de-CH" noProof="0" dirty="0" err="1" smtClean="0"/>
              <a:t>Iteratoren</a:t>
            </a:r>
            <a:r>
              <a:rPr lang="de-CH" noProof="0" dirty="0" smtClean="0"/>
              <a:t> erreicht werden.</a:t>
            </a:r>
          </a:p>
          <a:p>
            <a:pPr eaLnBrk="1" hangingPunct="1"/>
            <a:endParaRPr lang="de-CH" noProof="0" dirty="0" smtClean="0"/>
          </a:p>
          <a:p>
            <a:pPr eaLnBrk="1" hangingPunct="1"/>
            <a:r>
              <a:rPr lang="de-CH" noProof="0" dirty="0" smtClean="0"/>
              <a:t>Benutzen Sie dafür </a:t>
            </a:r>
            <a:r>
              <a:rPr lang="de-CH" noProof="0" dirty="0" smtClean="0">
                <a:solidFill>
                  <a:srgbClr val="990000"/>
                </a:solidFill>
              </a:rPr>
              <a:t>Agenten</a:t>
            </a:r>
            <a:endParaRPr lang="de-CH" noProof="0" dirty="0" smtClean="0"/>
          </a:p>
          <a:p>
            <a:pPr eaLnBrk="1" hangingPunct="1"/>
            <a:endParaRPr lang="de-CH" noProof="0" dirty="0" smtClean="0"/>
          </a:p>
          <a:p>
            <a:pPr eaLnBrk="1" hangingPunct="1"/>
            <a:r>
              <a:rPr lang="de-CH" noProof="0" dirty="0" smtClean="0"/>
              <a:t>Wir werden diese in ein paar Wochen behandeln (aber Sie dürfen das Kapitel gerne schon im Voraus lesen)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67" name="Oval 3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103313" y="1079526"/>
            <a:ext cx="1906795" cy="628624"/>
          </a:xfrm>
          <a:prstGeom prst="ellipse">
            <a:avLst/>
          </a:prstGeom>
          <a:solidFill>
            <a:srgbClr val="99FF99"/>
          </a:solidFill>
          <a:ln w="9525">
            <a:solidFill>
              <a:srgbClr val="99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pPr>
              <a:spcBef>
                <a:spcPct val="0"/>
              </a:spcBef>
              <a:buFontTx/>
              <a:buNone/>
            </a:pPr>
            <a:endParaRPr lang="en-US" sz="1800" b="0">
              <a:latin typeface="Arial" pitchFamily="34" charset="0"/>
            </a:endParaRPr>
          </a:p>
        </p:txBody>
      </p:sp>
      <p:sp>
        <p:nvSpPr>
          <p:cNvPr id="14371" name="Oval 3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924300" y="4178326"/>
            <a:ext cx="1264157" cy="628624"/>
          </a:xfrm>
          <a:prstGeom prst="ellipse">
            <a:avLst/>
          </a:prstGeom>
          <a:solidFill>
            <a:srgbClr val="99FF99"/>
          </a:solidFill>
          <a:ln w="9525">
            <a:solidFill>
              <a:srgbClr val="99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pPr>
              <a:spcBef>
                <a:spcPct val="0"/>
              </a:spcBef>
              <a:buFontTx/>
              <a:buNone/>
            </a:pPr>
            <a:endParaRPr lang="en-US" sz="1800" b="0">
              <a:latin typeface="Arial" pitchFamily="34" charset="0"/>
            </a:endParaRPr>
          </a:p>
        </p:txBody>
      </p:sp>
      <p:sp>
        <p:nvSpPr>
          <p:cNvPr id="14384" name="Oval 3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881438" y="2817839"/>
            <a:ext cx="1264157" cy="628624"/>
          </a:xfrm>
          <a:prstGeom prst="ellipse">
            <a:avLst/>
          </a:prstGeom>
          <a:solidFill>
            <a:srgbClr val="99FF99"/>
          </a:solidFill>
          <a:ln w="9525">
            <a:solidFill>
              <a:srgbClr val="99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pPr>
              <a:spcBef>
                <a:spcPct val="0"/>
              </a:spcBef>
              <a:buFontTx/>
              <a:buNone/>
            </a:pPr>
            <a:endParaRPr lang="en-US" sz="1800" b="0">
              <a:latin typeface="Arial" pitchFamily="34" charset="0"/>
            </a:endParaRPr>
          </a:p>
        </p:txBody>
      </p:sp>
      <p:sp>
        <p:nvSpPr>
          <p:cNvPr id="14390" name="Oval 3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6538913" y="5792814"/>
            <a:ext cx="1419536" cy="628624"/>
          </a:xfrm>
          <a:prstGeom prst="ellipse">
            <a:avLst/>
          </a:prstGeom>
          <a:solidFill>
            <a:srgbClr val="99FF99"/>
          </a:solidFill>
          <a:ln w="9525">
            <a:solidFill>
              <a:srgbClr val="99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pPr>
              <a:spcBef>
                <a:spcPct val="0"/>
              </a:spcBef>
              <a:buFontTx/>
              <a:buNone/>
            </a:pPr>
            <a:endParaRPr lang="en-US" sz="1800" b="0">
              <a:latin typeface="Arial" pitchFamily="34" charset="0"/>
            </a:endParaRPr>
          </a:p>
        </p:txBody>
      </p:sp>
      <p:sp>
        <p:nvSpPr>
          <p:cNvPr id="14399" name="Oval 3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965825" y="1082701"/>
            <a:ext cx="1906795" cy="628624"/>
          </a:xfrm>
          <a:prstGeom prst="ellipse">
            <a:avLst/>
          </a:prstGeom>
          <a:solidFill>
            <a:srgbClr val="99FF99"/>
          </a:solidFill>
          <a:ln w="9525">
            <a:solidFill>
              <a:srgbClr val="99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pPr>
              <a:spcBef>
                <a:spcPct val="0"/>
              </a:spcBef>
              <a:buFontTx/>
              <a:buNone/>
            </a:pPr>
            <a:endParaRPr lang="en-US" sz="1800" b="0">
              <a:latin typeface="Arial" pitchFamily="34" charset="0"/>
            </a:endParaRPr>
          </a:p>
        </p:txBody>
      </p:sp>
      <p:sp>
        <p:nvSpPr>
          <p:cNvPr id="14393" name="Oval 3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1073150" y="5808689"/>
            <a:ext cx="1264157" cy="628624"/>
          </a:xfrm>
          <a:prstGeom prst="ellipse">
            <a:avLst/>
          </a:prstGeom>
          <a:solidFill>
            <a:srgbClr val="99FF99"/>
          </a:solidFill>
          <a:ln w="9525">
            <a:solidFill>
              <a:srgbClr val="99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pPr>
              <a:spcBef>
                <a:spcPct val="0"/>
              </a:spcBef>
              <a:buFontTx/>
              <a:buNone/>
            </a:pPr>
            <a:endParaRPr lang="en-US" sz="1800" b="0">
              <a:latin typeface="Arial" pitchFamily="34" charset="0"/>
            </a:endParaRPr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title"/>
            <p:custDataLst>
              <p:tags r:id="rId7"/>
            </p:custDataLst>
          </p:nvPr>
        </p:nvSpPr>
        <p:spPr>
          <a:xfrm>
            <a:off x="248400" y="115888"/>
            <a:ext cx="8515350" cy="435600"/>
          </a:xfrm>
        </p:spPr>
        <p:txBody>
          <a:bodyPr/>
          <a:lstStyle/>
          <a:p>
            <a:pPr eaLnBrk="1" hangingPunct="1"/>
            <a:r>
              <a:rPr lang="de-CH" sz="2600" noProof="0" dirty="0" smtClean="0"/>
              <a:t>Mehrfachvererbung: Abstraktionen kombinieren</a:t>
            </a:r>
          </a:p>
        </p:txBody>
      </p:sp>
      <p:sp>
        <p:nvSpPr>
          <p:cNvPr id="14346" name="Text Box 10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1162050" y="1231900"/>
            <a:ext cx="18716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sz="1800" b="0" i="1">
                <a:solidFill>
                  <a:srgbClr val="3333FF"/>
                </a:solidFill>
              </a:rPr>
              <a:t>COMPARABLE</a:t>
            </a:r>
          </a:p>
        </p:txBody>
      </p:sp>
      <p:sp>
        <p:nvSpPr>
          <p:cNvPr id="14347" name="Text Box 11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6321425" y="1217613"/>
            <a:ext cx="14398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sz="1800" b="0" i="1">
                <a:solidFill>
                  <a:srgbClr val="3333FF"/>
                </a:solidFill>
              </a:rPr>
              <a:t>NUMERIC</a:t>
            </a:r>
          </a:p>
        </p:txBody>
      </p:sp>
      <p:sp>
        <p:nvSpPr>
          <p:cNvPr id="14348" name="Text Box 12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1187450" y="5915025"/>
            <a:ext cx="13922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sz="1800" b="0" i="1">
                <a:solidFill>
                  <a:srgbClr val="3333FF"/>
                </a:solidFill>
              </a:rPr>
              <a:t>STRING</a:t>
            </a:r>
          </a:p>
        </p:txBody>
      </p:sp>
      <p:sp>
        <p:nvSpPr>
          <p:cNvPr id="14349" name="Text Box 13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6597650" y="5902325"/>
            <a:ext cx="13668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sz="1800" b="0" i="1">
                <a:solidFill>
                  <a:srgbClr val="3333FF"/>
                </a:solidFill>
              </a:rPr>
              <a:t>COMPLEX</a:t>
            </a:r>
          </a:p>
        </p:txBody>
      </p:sp>
      <p:sp>
        <p:nvSpPr>
          <p:cNvPr id="14350" name="Text Box 14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3851275" y="2936875"/>
            <a:ext cx="13668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sz="1800" b="0" i="1">
                <a:solidFill>
                  <a:srgbClr val="3333FF"/>
                </a:solidFill>
              </a:rPr>
              <a:t>INTEGER</a:t>
            </a:r>
          </a:p>
        </p:txBody>
      </p:sp>
      <p:sp>
        <p:nvSpPr>
          <p:cNvPr id="14351" name="Text Box 15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4152900" y="4316413"/>
            <a:ext cx="8651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sz="1800" b="0" i="1">
                <a:solidFill>
                  <a:srgbClr val="3333FF"/>
                </a:solidFill>
              </a:rPr>
              <a:t>REAL</a:t>
            </a:r>
          </a:p>
        </p:txBody>
      </p:sp>
      <p:grpSp>
        <p:nvGrpSpPr>
          <p:cNvPr id="8" name="Group 66"/>
          <p:cNvGrpSpPr>
            <a:grpSpLocks/>
          </p:cNvGrpSpPr>
          <p:nvPr>
            <p:custDataLst>
              <p:tags r:id="rId14"/>
            </p:custDataLst>
          </p:nvPr>
        </p:nvGrpSpPr>
        <p:grpSpPr bwMode="auto">
          <a:xfrm>
            <a:off x="2403475" y="1747837"/>
            <a:ext cx="4425950" cy="1047749"/>
            <a:chOff x="1514" y="1101"/>
            <a:chExt cx="2788" cy="660"/>
          </a:xfrm>
        </p:grpSpPr>
        <p:sp>
          <p:nvSpPr>
            <p:cNvPr id="14353" name="Line 17"/>
            <p:cNvSpPr>
              <a:spLocks noChangeShapeType="1"/>
            </p:cNvSpPr>
            <p:nvPr>
              <p:custDataLst>
                <p:tags r:id="rId24"/>
              </p:custDataLst>
            </p:nvPr>
          </p:nvSpPr>
          <p:spPr bwMode="auto">
            <a:xfrm flipH="1" flipV="1">
              <a:off x="1514" y="1117"/>
              <a:ext cx="1333" cy="644"/>
            </a:xfrm>
            <a:prstGeom prst="line">
              <a:avLst/>
            </a:prstGeom>
            <a:noFill/>
            <a:ln w="28575">
              <a:solidFill>
                <a:srgbClr val="990000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54" name="Line 18"/>
            <p:cNvSpPr>
              <a:spLocks noChangeShapeType="1"/>
            </p:cNvSpPr>
            <p:nvPr>
              <p:custDataLst>
                <p:tags r:id="rId25"/>
              </p:custDataLst>
            </p:nvPr>
          </p:nvSpPr>
          <p:spPr bwMode="auto">
            <a:xfrm flipV="1">
              <a:off x="2847" y="1101"/>
              <a:ext cx="1455" cy="660"/>
            </a:xfrm>
            <a:prstGeom prst="line">
              <a:avLst/>
            </a:prstGeom>
            <a:noFill/>
            <a:ln w="28575">
              <a:solidFill>
                <a:srgbClr val="990000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9" name="Group 67"/>
          <p:cNvGrpSpPr>
            <a:grpSpLocks/>
          </p:cNvGrpSpPr>
          <p:nvPr>
            <p:custDataLst>
              <p:tags r:id="rId15"/>
            </p:custDataLst>
          </p:nvPr>
        </p:nvGrpSpPr>
        <p:grpSpPr bwMode="auto">
          <a:xfrm>
            <a:off x="2051050" y="1760538"/>
            <a:ext cx="4878388" cy="2397125"/>
            <a:chOff x="1292" y="1109"/>
            <a:chExt cx="3073" cy="1510"/>
          </a:xfrm>
        </p:grpSpPr>
        <p:sp>
          <p:nvSpPr>
            <p:cNvPr id="14355" name="Line 19"/>
            <p:cNvSpPr>
              <a:spLocks noChangeShapeType="1"/>
            </p:cNvSpPr>
            <p:nvPr>
              <p:custDataLst>
                <p:tags r:id="rId22"/>
              </p:custDataLst>
            </p:nvPr>
          </p:nvSpPr>
          <p:spPr bwMode="auto">
            <a:xfrm flipV="1">
              <a:off x="2893" y="1133"/>
              <a:ext cx="1472" cy="1479"/>
            </a:xfrm>
            <a:prstGeom prst="line">
              <a:avLst/>
            </a:prstGeom>
            <a:noFill/>
            <a:ln w="28575">
              <a:solidFill>
                <a:srgbClr val="990000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57" name="Line 21"/>
            <p:cNvSpPr>
              <a:spLocks noChangeShapeType="1"/>
            </p:cNvSpPr>
            <p:nvPr>
              <p:custDataLst>
                <p:tags r:id="rId23"/>
              </p:custDataLst>
            </p:nvPr>
          </p:nvSpPr>
          <p:spPr bwMode="auto">
            <a:xfrm flipH="1" flipV="1">
              <a:off x="1292" y="1109"/>
              <a:ext cx="1601" cy="1510"/>
            </a:xfrm>
            <a:prstGeom prst="line">
              <a:avLst/>
            </a:prstGeom>
            <a:noFill/>
            <a:ln w="28575">
              <a:solidFill>
                <a:srgbClr val="990000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4359" name="Line 23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 flipV="1">
            <a:off x="1692594" y="1811337"/>
            <a:ext cx="45719" cy="3983406"/>
          </a:xfrm>
          <a:prstGeom prst="line">
            <a:avLst/>
          </a:prstGeom>
          <a:noFill/>
          <a:ln w="28575">
            <a:solidFill>
              <a:srgbClr val="990000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14360" name="Line 24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 flipH="1" flipV="1">
            <a:off x="7154863" y="1785937"/>
            <a:ext cx="96542" cy="3987541"/>
          </a:xfrm>
          <a:prstGeom prst="line">
            <a:avLst/>
          </a:prstGeom>
          <a:noFill/>
          <a:ln w="28575">
            <a:solidFill>
              <a:srgbClr val="990000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14400" name="Text Box 64"/>
          <p:cNvSpPr txBox="1"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238125" y="1076325"/>
            <a:ext cx="1192213" cy="88056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70000"/>
              </a:lnSpc>
              <a:spcBef>
                <a:spcPct val="50000"/>
              </a:spcBef>
              <a:buFontTx/>
              <a:buNone/>
            </a:pPr>
            <a:r>
              <a:rPr lang="en-US" b="0">
                <a:solidFill>
                  <a:srgbClr val="3333FF"/>
                </a:solidFill>
              </a:rPr>
              <a:t>&lt;, &lt;=,</a:t>
            </a:r>
            <a:br>
              <a:rPr lang="en-US" b="0">
                <a:solidFill>
                  <a:srgbClr val="3333FF"/>
                </a:solidFill>
              </a:rPr>
            </a:br>
            <a:r>
              <a:rPr lang="en-US" b="0">
                <a:solidFill>
                  <a:srgbClr val="3333FF"/>
                </a:solidFill>
              </a:rPr>
              <a:t> &gt;, &gt;=, …</a:t>
            </a:r>
          </a:p>
        </p:txBody>
      </p:sp>
      <p:sp>
        <p:nvSpPr>
          <p:cNvPr id="14401" name="Text Box 65"/>
          <p:cNvSpPr txBox="1"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8083550" y="1066800"/>
            <a:ext cx="865188" cy="88056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70000"/>
              </a:lnSpc>
              <a:spcBef>
                <a:spcPct val="50000"/>
              </a:spcBef>
              <a:buFontTx/>
              <a:buNone/>
            </a:pPr>
            <a:r>
              <a:rPr lang="en-US" b="0" dirty="0">
                <a:solidFill>
                  <a:srgbClr val="3333FF"/>
                </a:solidFill>
              </a:rPr>
              <a:t>+, </a:t>
            </a:r>
            <a:r>
              <a:rPr lang="en-US" b="0" dirty="0" smtClean="0">
                <a:solidFill>
                  <a:srgbClr val="3333FF"/>
                </a:solidFill>
              </a:rPr>
              <a:t>–, </a:t>
            </a:r>
            <a:r>
              <a:rPr lang="en-US" b="0" dirty="0">
                <a:solidFill>
                  <a:srgbClr val="3333FF"/>
                </a:solidFill>
                <a:latin typeface="Symbol" pitchFamily="18" charset="2"/>
              </a:rPr>
              <a:t>*</a:t>
            </a:r>
            <a:r>
              <a:rPr lang="en-US" b="0" dirty="0">
                <a:solidFill>
                  <a:srgbClr val="3333FF"/>
                </a:solidFill>
              </a:rPr>
              <a:t>, </a:t>
            </a:r>
            <a:r>
              <a:rPr lang="en-US" b="0" dirty="0" smtClean="0">
                <a:solidFill>
                  <a:srgbClr val="3333FF"/>
                </a:solidFill>
              </a:rPr>
              <a:t>/ …</a:t>
            </a:r>
            <a:endParaRPr lang="en-US" b="0" dirty="0">
              <a:solidFill>
                <a:srgbClr val="3333FF"/>
              </a:solidFill>
            </a:endParaRPr>
          </a:p>
        </p:txBody>
      </p:sp>
      <p:sp>
        <p:nvSpPr>
          <p:cNvPr id="14406" name="Text Box 70"/>
          <p:cNvSpPr txBox="1"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177800" y="1965324"/>
            <a:ext cx="1741488" cy="73866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>
              <a:lnSpc>
                <a:spcPct val="80000"/>
              </a:lnSpc>
              <a:spcBef>
                <a:spcPct val="50000"/>
              </a:spcBef>
              <a:buFontTx/>
              <a:buNone/>
            </a:pPr>
            <a:r>
              <a:rPr lang="en-US" sz="2000" b="0" dirty="0" smtClean="0"/>
              <a:t>(</a:t>
            </a:r>
            <a:r>
              <a:rPr lang="de-CH" sz="2000" b="0" dirty="0" smtClean="0"/>
              <a:t>totale Ordnungs-beziehung)</a:t>
            </a:r>
            <a:endParaRPr lang="de-CH" sz="2000" b="0" dirty="0"/>
          </a:p>
        </p:txBody>
      </p:sp>
      <p:sp>
        <p:nvSpPr>
          <p:cNvPr id="14407" name="Text Box 71"/>
          <p:cNvSpPr txBox="1"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7402513" y="1955800"/>
            <a:ext cx="1741487" cy="49526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lnSpc>
                <a:spcPct val="80000"/>
              </a:lnSpc>
              <a:spcBef>
                <a:spcPct val="50000"/>
              </a:spcBef>
              <a:buFontTx/>
              <a:buNone/>
            </a:pPr>
            <a:r>
              <a:rPr lang="en-US" sz="2000" b="0" dirty="0" smtClean="0"/>
              <a:t>(</a:t>
            </a:r>
            <a:r>
              <a:rPr lang="de-CH" sz="2000" b="0" dirty="0" smtClean="0"/>
              <a:t>kommutativer Ring)</a:t>
            </a:r>
            <a:endParaRPr lang="de-CH" sz="2000" b="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43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43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67" grpId="0" animBg="1"/>
      <p:bldP spid="14371" grpId="0" animBg="1"/>
      <p:bldP spid="14384" grpId="0" animBg="1"/>
      <p:bldP spid="14390" grpId="0" animBg="1"/>
      <p:bldP spid="14399" grpId="0" animBg="1"/>
      <p:bldP spid="14393" grpId="0" animBg="1"/>
      <p:bldP spid="14346" grpId="0"/>
      <p:bldP spid="14347" grpId="0"/>
      <p:bldP spid="14348" grpId="0"/>
      <p:bldP spid="14349" grpId="0"/>
      <p:bldP spid="14350" grpId="0"/>
      <p:bldP spid="14351" grpId="0"/>
      <p:bldP spid="14359" grpId="0" animBg="1"/>
      <p:bldP spid="14360" grpId="0" animBg="1"/>
      <p:bldP spid="14400" grpId="0"/>
      <p:bldP spid="14401" grpId="0"/>
      <p:bldP spid="14406" grpId="0"/>
      <p:bldP spid="1440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de-CH" noProof="0" smtClean="0"/>
              <a:t>Die Lösung von Java und C#</a:t>
            </a:r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de-CH" noProof="0" dirty="0" smtClean="0"/>
              <a:t>Keine Mehrfachvererbung für Klassen</a:t>
            </a:r>
          </a:p>
          <a:p>
            <a:endParaRPr lang="de-CH" noProof="0" dirty="0" smtClean="0"/>
          </a:p>
          <a:p>
            <a:r>
              <a:rPr lang="de-CH" noProof="0" dirty="0" smtClean="0"/>
              <a:t>“Interface”: Nur Spezifikationen (aber ohne Verträge)</a:t>
            </a:r>
          </a:p>
          <a:p>
            <a:pPr lvl="1"/>
            <a:r>
              <a:rPr lang="de-CH" noProof="0" dirty="0" smtClean="0"/>
              <a:t>Ähnlich wie komplett aufgeschobene Klassen (ohne wirksame Features)</a:t>
            </a:r>
          </a:p>
          <a:p>
            <a:endParaRPr lang="de-CH" noProof="0" dirty="0" smtClean="0"/>
          </a:p>
          <a:p>
            <a:r>
              <a:rPr lang="de-CH" noProof="0" dirty="0" smtClean="0"/>
              <a:t>Eine Klasse kann:</a:t>
            </a:r>
          </a:p>
          <a:p>
            <a:pPr lvl="1"/>
            <a:r>
              <a:rPr lang="de-CH" noProof="0" dirty="0" smtClean="0"/>
              <a:t>Von höchstens einer Klasse erben</a:t>
            </a:r>
          </a:p>
          <a:p>
            <a:pPr lvl="1"/>
            <a:r>
              <a:rPr lang="de-CH" noProof="0" dirty="0" smtClean="0"/>
              <a:t>Von beliebig vielen Schnittstellen erben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de-CH" noProof="0" smtClean="0"/>
              <a:t>Abstraktionen kombinieren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249238" y="878114"/>
            <a:ext cx="8611733" cy="5644924"/>
          </a:xfrm>
        </p:spPr>
        <p:txBody>
          <a:bodyPr/>
          <a:lstStyle/>
          <a:p>
            <a:pPr eaLnBrk="1" hangingPunct="1">
              <a:spcBef>
                <a:spcPct val="70000"/>
              </a:spcBef>
            </a:pPr>
            <a:r>
              <a:rPr lang="de-CH" noProof="0" dirty="0" smtClean="0"/>
              <a:t>Gegeben sind die Klassen</a:t>
            </a:r>
          </a:p>
          <a:p>
            <a:pPr lvl="1" eaLnBrk="1" hangingPunct="1">
              <a:spcBef>
                <a:spcPct val="70000"/>
              </a:spcBef>
            </a:pPr>
            <a:r>
              <a:rPr lang="de-CH" noProof="0" dirty="0" smtClean="0">
                <a:solidFill>
                  <a:srgbClr val="3333FF"/>
                </a:solidFill>
              </a:rPr>
              <a:t>EISENBAHNWAGEN</a:t>
            </a:r>
            <a:r>
              <a:rPr lang="de-CH" noProof="0" dirty="0" smtClean="0"/>
              <a:t>, </a:t>
            </a:r>
            <a:r>
              <a:rPr lang="de-CH" noProof="0" dirty="0" smtClean="0">
                <a:solidFill>
                  <a:srgbClr val="3333FF"/>
                </a:solidFill>
              </a:rPr>
              <a:t>RESTAURANT</a:t>
            </a:r>
          </a:p>
          <a:p>
            <a:pPr eaLnBrk="1" hangingPunct="1">
              <a:spcBef>
                <a:spcPct val="70000"/>
              </a:spcBef>
            </a:pPr>
            <a:r>
              <a:rPr lang="de-CH" noProof="0" dirty="0" smtClean="0"/>
              <a:t>Wie würden Sie eine Klasse </a:t>
            </a:r>
            <a:r>
              <a:rPr lang="de-CH" noProof="0" dirty="0" smtClean="0">
                <a:solidFill>
                  <a:srgbClr val="3333FF"/>
                </a:solidFill>
              </a:rPr>
              <a:t>SPEISEWAGEN</a:t>
            </a:r>
            <a:r>
              <a:rPr lang="de-CH" dirty="0"/>
              <a:t> </a:t>
            </a:r>
            <a:r>
              <a:rPr lang="de-CH" noProof="0" dirty="0" smtClean="0"/>
              <a:t>implementieren?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67" name="Oval 3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103313" y="1079526"/>
            <a:ext cx="1906795" cy="628624"/>
          </a:xfrm>
          <a:prstGeom prst="ellipse">
            <a:avLst/>
          </a:prstGeom>
          <a:solidFill>
            <a:srgbClr val="99FF99"/>
          </a:solidFill>
          <a:ln w="9525">
            <a:solidFill>
              <a:srgbClr val="99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pPr>
              <a:spcBef>
                <a:spcPct val="0"/>
              </a:spcBef>
              <a:buFontTx/>
              <a:buNone/>
            </a:pPr>
            <a:endParaRPr lang="en-US" sz="1800" b="0">
              <a:latin typeface="Arial" pitchFamily="34" charset="0"/>
            </a:endParaRPr>
          </a:p>
        </p:txBody>
      </p:sp>
      <p:sp>
        <p:nvSpPr>
          <p:cNvPr id="14371" name="Oval 3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924300" y="4178326"/>
            <a:ext cx="1264157" cy="628624"/>
          </a:xfrm>
          <a:prstGeom prst="ellipse">
            <a:avLst/>
          </a:prstGeom>
          <a:solidFill>
            <a:srgbClr val="99FF99"/>
          </a:solidFill>
          <a:ln w="9525">
            <a:solidFill>
              <a:srgbClr val="99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pPr>
              <a:spcBef>
                <a:spcPct val="0"/>
              </a:spcBef>
              <a:buFontTx/>
              <a:buNone/>
            </a:pPr>
            <a:endParaRPr lang="en-US" sz="1800" b="0">
              <a:latin typeface="Arial" pitchFamily="34" charset="0"/>
            </a:endParaRPr>
          </a:p>
        </p:txBody>
      </p:sp>
      <p:sp>
        <p:nvSpPr>
          <p:cNvPr id="14384" name="Oval 3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881438" y="2817839"/>
            <a:ext cx="1264157" cy="628624"/>
          </a:xfrm>
          <a:prstGeom prst="ellipse">
            <a:avLst/>
          </a:prstGeom>
          <a:solidFill>
            <a:srgbClr val="99FF99"/>
          </a:solidFill>
          <a:ln w="9525">
            <a:solidFill>
              <a:srgbClr val="99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pPr>
              <a:spcBef>
                <a:spcPct val="0"/>
              </a:spcBef>
              <a:buFontTx/>
              <a:buNone/>
            </a:pPr>
            <a:endParaRPr lang="en-US" sz="1800" b="0">
              <a:latin typeface="Arial" pitchFamily="34" charset="0"/>
            </a:endParaRPr>
          </a:p>
        </p:txBody>
      </p:sp>
      <p:sp>
        <p:nvSpPr>
          <p:cNvPr id="14390" name="Oval 3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6538913" y="5792814"/>
            <a:ext cx="1419536" cy="628624"/>
          </a:xfrm>
          <a:prstGeom prst="ellipse">
            <a:avLst/>
          </a:prstGeom>
          <a:solidFill>
            <a:srgbClr val="99FF99"/>
          </a:solidFill>
          <a:ln w="9525">
            <a:solidFill>
              <a:srgbClr val="99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pPr>
              <a:spcBef>
                <a:spcPct val="0"/>
              </a:spcBef>
              <a:buFontTx/>
              <a:buNone/>
            </a:pPr>
            <a:endParaRPr lang="en-US" sz="1800" b="0">
              <a:latin typeface="Arial" pitchFamily="34" charset="0"/>
            </a:endParaRPr>
          </a:p>
        </p:txBody>
      </p:sp>
      <p:sp>
        <p:nvSpPr>
          <p:cNvPr id="14399" name="Oval 3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965825" y="1082701"/>
            <a:ext cx="1906795" cy="628624"/>
          </a:xfrm>
          <a:prstGeom prst="ellipse">
            <a:avLst/>
          </a:prstGeom>
          <a:solidFill>
            <a:srgbClr val="99FF99"/>
          </a:solidFill>
          <a:ln w="9525">
            <a:solidFill>
              <a:srgbClr val="99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pPr>
              <a:spcBef>
                <a:spcPct val="0"/>
              </a:spcBef>
              <a:buFontTx/>
              <a:buNone/>
            </a:pPr>
            <a:endParaRPr lang="en-US" sz="1800" b="0">
              <a:latin typeface="Arial" pitchFamily="34" charset="0"/>
            </a:endParaRPr>
          </a:p>
        </p:txBody>
      </p:sp>
      <p:sp>
        <p:nvSpPr>
          <p:cNvPr id="14393" name="Oval 3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1073150" y="5808689"/>
            <a:ext cx="1264157" cy="628624"/>
          </a:xfrm>
          <a:prstGeom prst="ellipse">
            <a:avLst/>
          </a:prstGeom>
          <a:solidFill>
            <a:srgbClr val="99FF99"/>
          </a:solidFill>
          <a:ln w="9525">
            <a:solidFill>
              <a:srgbClr val="99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pPr>
              <a:spcBef>
                <a:spcPct val="0"/>
              </a:spcBef>
              <a:buFontTx/>
              <a:buNone/>
            </a:pPr>
            <a:endParaRPr lang="en-US" sz="1800" b="0">
              <a:latin typeface="Arial" pitchFamily="34" charset="0"/>
            </a:endParaRPr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title"/>
            <p:custDataLst>
              <p:tags r:id="rId7"/>
            </p:custDataLst>
          </p:nvPr>
        </p:nvSpPr>
        <p:spPr>
          <a:xfrm>
            <a:off x="248400" y="115888"/>
            <a:ext cx="8515350" cy="435600"/>
          </a:xfrm>
        </p:spPr>
        <p:txBody>
          <a:bodyPr/>
          <a:lstStyle/>
          <a:p>
            <a:pPr eaLnBrk="1" hangingPunct="1"/>
            <a:r>
              <a:rPr lang="de-CH" sz="2600" noProof="0" smtClean="0"/>
              <a:t>Mehrfachvererbung: Abstraktionen kombinieren</a:t>
            </a:r>
          </a:p>
        </p:txBody>
      </p:sp>
      <p:sp>
        <p:nvSpPr>
          <p:cNvPr id="14346" name="Text Box 10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1162050" y="1231900"/>
            <a:ext cx="18716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sz="1800" b="0" i="1">
                <a:solidFill>
                  <a:srgbClr val="3333FF"/>
                </a:solidFill>
              </a:rPr>
              <a:t>COMPARABLE</a:t>
            </a:r>
          </a:p>
        </p:txBody>
      </p:sp>
      <p:sp>
        <p:nvSpPr>
          <p:cNvPr id="14347" name="Text Box 11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6321425" y="1217613"/>
            <a:ext cx="14398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sz="1800" b="0" i="1">
                <a:solidFill>
                  <a:srgbClr val="3333FF"/>
                </a:solidFill>
              </a:rPr>
              <a:t>NUMERIC</a:t>
            </a:r>
          </a:p>
        </p:txBody>
      </p:sp>
      <p:sp>
        <p:nvSpPr>
          <p:cNvPr id="14348" name="Text Box 12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1187450" y="5915025"/>
            <a:ext cx="13922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sz="1800" b="0" i="1">
                <a:solidFill>
                  <a:srgbClr val="3333FF"/>
                </a:solidFill>
              </a:rPr>
              <a:t>STRING</a:t>
            </a:r>
          </a:p>
        </p:txBody>
      </p:sp>
      <p:sp>
        <p:nvSpPr>
          <p:cNvPr id="14349" name="Text Box 13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6597650" y="5902325"/>
            <a:ext cx="13668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sz="1800" b="0" i="1">
                <a:solidFill>
                  <a:srgbClr val="3333FF"/>
                </a:solidFill>
              </a:rPr>
              <a:t>COMPLEX</a:t>
            </a:r>
          </a:p>
        </p:txBody>
      </p:sp>
      <p:sp>
        <p:nvSpPr>
          <p:cNvPr id="14350" name="Text Box 14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3851275" y="2936875"/>
            <a:ext cx="13668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sz="1800" b="0" i="1">
                <a:solidFill>
                  <a:srgbClr val="3333FF"/>
                </a:solidFill>
              </a:rPr>
              <a:t>INTEGER</a:t>
            </a:r>
          </a:p>
        </p:txBody>
      </p:sp>
      <p:sp>
        <p:nvSpPr>
          <p:cNvPr id="14351" name="Text Box 15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4152900" y="4316413"/>
            <a:ext cx="8651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sz="1800" b="0" i="1">
                <a:solidFill>
                  <a:srgbClr val="3333FF"/>
                </a:solidFill>
              </a:rPr>
              <a:t>REAL</a:t>
            </a:r>
          </a:p>
        </p:txBody>
      </p:sp>
      <p:grpSp>
        <p:nvGrpSpPr>
          <p:cNvPr id="2" name="Group 66"/>
          <p:cNvGrpSpPr>
            <a:grpSpLocks/>
          </p:cNvGrpSpPr>
          <p:nvPr>
            <p:custDataLst>
              <p:tags r:id="rId14"/>
            </p:custDataLst>
          </p:nvPr>
        </p:nvGrpSpPr>
        <p:grpSpPr bwMode="auto">
          <a:xfrm>
            <a:off x="2403475" y="1747837"/>
            <a:ext cx="4425950" cy="1047749"/>
            <a:chOff x="1514" y="1101"/>
            <a:chExt cx="2788" cy="660"/>
          </a:xfrm>
        </p:grpSpPr>
        <p:sp>
          <p:nvSpPr>
            <p:cNvPr id="14353" name="Line 17"/>
            <p:cNvSpPr>
              <a:spLocks noChangeShapeType="1"/>
            </p:cNvSpPr>
            <p:nvPr>
              <p:custDataLst>
                <p:tags r:id="rId24"/>
              </p:custDataLst>
            </p:nvPr>
          </p:nvSpPr>
          <p:spPr bwMode="auto">
            <a:xfrm flipH="1" flipV="1">
              <a:off x="1514" y="1117"/>
              <a:ext cx="1333" cy="644"/>
            </a:xfrm>
            <a:prstGeom prst="line">
              <a:avLst/>
            </a:prstGeom>
            <a:noFill/>
            <a:ln w="28575">
              <a:solidFill>
                <a:srgbClr val="990000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54" name="Line 18"/>
            <p:cNvSpPr>
              <a:spLocks noChangeShapeType="1"/>
            </p:cNvSpPr>
            <p:nvPr>
              <p:custDataLst>
                <p:tags r:id="rId25"/>
              </p:custDataLst>
            </p:nvPr>
          </p:nvSpPr>
          <p:spPr bwMode="auto">
            <a:xfrm flipV="1">
              <a:off x="2847" y="1101"/>
              <a:ext cx="1455" cy="660"/>
            </a:xfrm>
            <a:prstGeom prst="line">
              <a:avLst/>
            </a:prstGeom>
            <a:noFill/>
            <a:ln w="28575">
              <a:solidFill>
                <a:srgbClr val="990000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" name="Group 67"/>
          <p:cNvGrpSpPr>
            <a:grpSpLocks/>
          </p:cNvGrpSpPr>
          <p:nvPr>
            <p:custDataLst>
              <p:tags r:id="rId15"/>
            </p:custDataLst>
          </p:nvPr>
        </p:nvGrpSpPr>
        <p:grpSpPr bwMode="auto">
          <a:xfrm>
            <a:off x="2051050" y="1760538"/>
            <a:ext cx="4878388" cy="2397125"/>
            <a:chOff x="1292" y="1109"/>
            <a:chExt cx="3073" cy="1510"/>
          </a:xfrm>
        </p:grpSpPr>
        <p:sp>
          <p:nvSpPr>
            <p:cNvPr id="14355" name="Line 19"/>
            <p:cNvSpPr>
              <a:spLocks noChangeShapeType="1"/>
            </p:cNvSpPr>
            <p:nvPr>
              <p:custDataLst>
                <p:tags r:id="rId22"/>
              </p:custDataLst>
            </p:nvPr>
          </p:nvSpPr>
          <p:spPr bwMode="auto">
            <a:xfrm flipV="1">
              <a:off x="2893" y="1133"/>
              <a:ext cx="1472" cy="1479"/>
            </a:xfrm>
            <a:prstGeom prst="line">
              <a:avLst/>
            </a:prstGeom>
            <a:noFill/>
            <a:ln w="28575">
              <a:solidFill>
                <a:srgbClr val="990000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57" name="Line 21"/>
            <p:cNvSpPr>
              <a:spLocks noChangeShapeType="1"/>
            </p:cNvSpPr>
            <p:nvPr>
              <p:custDataLst>
                <p:tags r:id="rId23"/>
              </p:custDataLst>
            </p:nvPr>
          </p:nvSpPr>
          <p:spPr bwMode="auto">
            <a:xfrm flipH="1" flipV="1">
              <a:off x="1292" y="1109"/>
              <a:ext cx="1601" cy="1510"/>
            </a:xfrm>
            <a:prstGeom prst="line">
              <a:avLst/>
            </a:prstGeom>
            <a:noFill/>
            <a:ln w="28575">
              <a:solidFill>
                <a:srgbClr val="990000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4359" name="Line 23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 flipV="1">
            <a:off x="1692594" y="1811337"/>
            <a:ext cx="45719" cy="3983406"/>
          </a:xfrm>
          <a:prstGeom prst="line">
            <a:avLst/>
          </a:prstGeom>
          <a:noFill/>
          <a:ln w="28575">
            <a:solidFill>
              <a:srgbClr val="990000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14360" name="Line 24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 flipH="1" flipV="1">
            <a:off x="7154863" y="1785937"/>
            <a:ext cx="96542" cy="3987541"/>
          </a:xfrm>
          <a:prstGeom prst="line">
            <a:avLst/>
          </a:prstGeom>
          <a:noFill/>
          <a:ln w="28575">
            <a:solidFill>
              <a:srgbClr val="990000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14400" name="Text Box 64"/>
          <p:cNvSpPr txBox="1"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238125" y="1076325"/>
            <a:ext cx="1192213" cy="88056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70000"/>
              </a:lnSpc>
              <a:spcBef>
                <a:spcPct val="50000"/>
              </a:spcBef>
              <a:buFontTx/>
              <a:buNone/>
            </a:pPr>
            <a:r>
              <a:rPr lang="en-US" b="0">
                <a:solidFill>
                  <a:srgbClr val="3333FF"/>
                </a:solidFill>
              </a:rPr>
              <a:t>&lt;, &lt;=,</a:t>
            </a:r>
            <a:br>
              <a:rPr lang="en-US" b="0">
                <a:solidFill>
                  <a:srgbClr val="3333FF"/>
                </a:solidFill>
              </a:rPr>
            </a:br>
            <a:r>
              <a:rPr lang="en-US" b="0">
                <a:solidFill>
                  <a:srgbClr val="3333FF"/>
                </a:solidFill>
              </a:rPr>
              <a:t> &gt;, &gt;=, …</a:t>
            </a:r>
          </a:p>
        </p:txBody>
      </p:sp>
      <p:sp>
        <p:nvSpPr>
          <p:cNvPr id="14401" name="Text Box 65"/>
          <p:cNvSpPr txBox="1"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8083550" y="1066800"/>
            <a:ext cx="865188" cy="88056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70000"/>
              </a:lnSpc>
              <a:spcBef>
                <a:spcPct val="50000"/>
              </a:spcBef>
              <a:buFontTx/>
              <a:buNone/>
            </a:pPr>
            <a:r>
              <a:rPr lang="en-US" b="0">
                <a:solidFill>
                  <a:srgbClr val="3333FF"/>
                </a:solidFill>
              </a:rPr>
              <a:t>+, –, </a:t>
            </a:r>
            <a:r>
              <a:rPr lang="en-US" b="0">
                <a:solidFill>
                  <a:srgbClr val="3333FF"/>
                </a:solidFill>
                <a:latin typeface="Symbol" pitchFamily="18" charset="2"/>
              </a:rPr>
              <a:t>*</a:t>
            </a:r>
            <a:r>
              <a:rPr lang="en-US" b="0">
                <a:solidFill>
                  <a:srgbClr val="3333FF"/>
                </a:solidFill>
              </a:rPr>
              <a:t>, / …</a:t>
            </a:r>
          </a:p>
        </p:txBody>
      </p:sp>
      <p:sp>
        <p:nvSpPr>
          <p:cNvPr id="14406" name="Text Box 70"/>
          <p:cNvSpPr txBox="1"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177800" y="1965324"/>
            <a:ext cx="1741488" cy="73866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>
              <a:lnSpc>
                <a:spcPct val="80000"/>
              </a:lnSpc>
              <a:spcBef>
                <a:spcPct val="50000"/>
              </a:spcBef>
              <a:buFontTx/>
              <a:buNone/>
            </a:pPr>
            <a:r>
              <a:rPr lang="en-US" sz="2000" b="0" dirty="0" smtClean="0"/>
              <a:t>(</a:t>
            </a:r>
            <a:r>
              <a:rPr lang="de-CH" sz="2000" b="0" dirty="0" smtClean="0"/>
              <a:t>totale Ordnungs-beziehung</a:t>
            </a:r>
            <a:r>
              <a:rPr lang="en-US" sz="2000" b="0" dirty="0" smtClean="0"/>
              <a:t>)</a:t>
            </a:r>
            <a:endParaRPr lang="en-US" sz="2000" b="0" dirty="0"/>
          </a:p>
        </p:txBody>
      </p:sp>
      <p:sp>
        <p:nvSpPr>
          <p:cNvPr id="14407" name="Text Box 71"/>
          <p:cNvSpPr txBox="1"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7402513" y="1955800"/>
            <a:ext cx="1741487" cy="49526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lnSpc>
                <a:spcPct val="80000"/>
              </a:lnSpc>
              <a:spcBef>
                <a:spcPct val="50000"/>
              </a:spcBef>
              <a:buFontTx/>
              <a:buNone/>
            </a:pPr>
            <a:r>
              <a:rPr lang="en-US" sz="2000" b="0" dirty="0" smtClean="0"/>
              <a:t>(</a:t>
            </a:r>
            <a:r>
              <a:rPr lang="de-CH" sz="2000" b="0" dirty="0" smtClean="0"/>
              <a:t>kommutativer Ring)</a:t>
            </a:r>
            <a:endParaRPr lang="de-CH" sz="2000" b="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43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43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67" grpId="0" animBg="1"/>
      <p:bldP spid="14371" grpId="0" animBg="1"/>
      <p:bldP spid="14384" grpId="0" animBg="1"/>
      <p:bldP spid="14390" grpId="0" animBg="1"/>
      <p:bldP spid="14399" grpId="0" animBg="1"/>
      <p:bldP spid="14393" grpId="0" animBg="1"/>
      <p:bldP spid="14346" grpId="0"/>
      <p:bldP spid="14347" grpId="0"/>
      <p:bldP spid="14348" grpId="0"/>
      <p:bldP spid="14349" grpId="0"/>
      <p:bldP spid="14350" grpId="0"/>
      <p:bldP spid="14351" grpId="0"/>
      <p:bldP spid="14359" grpId="0" animBg="1"/>
      <p:bldP spid="14360" grpId="0" animBg="1"/>
      <p:bldP spid="14400" grpId="0"/>
      <p:bldP spid="14401" grpId="0"/>
      <p:bldP spid="14406" grpId="0"/>
      <p:bldP spid="14407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de-CH" noProof="0" smtClean="0"/>
              <a:t>Wie schreiben wir die Klasse </a:t>
            </a:r>
            <a:r>
              <a:rPr lang="de-CH" i="1" noProof="0" smtClean="0">
                <a:solidFill>
                  <a:srgbClr val="3333FF"/>
                </a:solidFill>
              </a:rPr>
              <a:t>COMPARABLE</a:t>
            </a:r>
            <a:r>
              <a:rPr lang="de-CH" noProof="0" smtClean="0"/>
              <a:t>?</a:t>
            </a:r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190500" y="1030288"/>
            <a:ext cx="6408738" cy="566737"/>
          </a:xfrm>
        </p:spPr>
        <p:txBody>
          <a:bodyPr/>
          <a:lstStyle/>
          <a:p>
            <a:pPr eaLnBrk="1" hangingPunct="1">
              <a:buClr>
                <a:schemeClr val="folHlink"/>
              </a:buClr>
              <a:buSzPct val="60000"/>
            </a:pPr>
            <a:r>
              <a:rPr lang="de-CH" b="1" noProof="0" dirty="0" err="1" smtClean="0">
                <a:solidFill>
                  <a:schemeClr val="accent2"/>
                </a:solidFill>
                <a:cs typeface="Times New Roman" pitchFamily="18" charset="0"/>
              </a:rPr>
              <a:t>deferred</a:t>
            </a:r>
            <a:r>
              <a:rPr lang="de-CH" noProof="0" dirty="0" smtClean="0">
                <a:solidFill>
                  <a:schemeClr val="accent2"/>
                </a:solidFill>
                <a:cs typeface="Times New Roman" pitchFamily="18" charset="0"/>
              </a:rPr>
              <a:t> </a:t>
            </a:r>
            <a:r>
              <a:rPr lang="de-CH" b="1" noProof="0" dirty="0" err="1" smtClean="0">
                <a:solidFill>
                  <a:schemeClr val="accent2"/>
                </a:solidFill>
                <a:cs typeface="Times New Roman" pitchFamily="18" charset="0"/>
              </a:rPr>
              <a:t>class</a:t>
            </a:r>
            <a:r>
              <a:rPr lang="de-CH" noProof="0" dirty="0" smtClean="0">
                <a:solidFill>
                  <a:schemeClr val="tx2"/>
                </a:solidFill>
                <a:cs typeface="Times New Roman" pitchFamily="18" charset="0"/>
              </a:rPr>
              <a:t> </a:t>
            </a:r>
            <a:r>
              <a:rPr lang="de-CH" i="1" noProof="0" dirty="0" smtClean="0">
                <a:solidFill>
                  <a:srgbClr val="3333FF"/>
                </a:solidFill>
                <a:cs typeface="Times New Roman" pitchFamily="18" charset="0"/>
              </a:rPr>
              <a:t>COMPARABLE</a:t>
            </a:r>
            <a:r>
              <a:rPr lang="de-CH" noProof="0" dirty="0" smtClean="0">
                <a:solidFill>
                  <a:srgbClr val="3333FF"/>
                </a:solidFill>
                <a:cs typeface="Times New Roman" pitchFamily="18" charset="0"/>
              </a:rPr>
              <a:t>  </a:t>
            </a:r>
            <a:r>
              <a:rPr lang="de-CH" b="1" noProof="0" dirty="0" err="1" smtClean="0">
                <a:solidFill>
                  <a:schemeClr val="accent2"/>
                </a:solidFill>
                <a:cs typeface="Times New Roman" pitchFamily="18" charset="0"/>
              </a:rPr>
              <a:t>feature</a:t>
            </a:r>
            <a:endParaRPr lang="de-CH" noProof="0" dirty="0" smtClean="0"/>
          </a:p>
        </p:txBody>
      </p:sp>
      <p:sp>
        <p:nvSpPr>
          <p:cNvPr id="103428" name="Rectangl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41288" y="6353175"/>
            <a:ext cx="771525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buClr>
                <a:schemeClr val="folHlink"/>
              </a:buClr>
              <a:buSzPct val="60000"/>
            </a:pPr>
            <a:r>
              <a:rPr lang="en-US" b="1">
                <a:solidFill>
                  <a:schemeClr val="accent2"/>
                </a:solidFill>
                <a:cs typeface="Times New Roman" pitchFamily="18" charset="0"/>
              </a:rPr>
              <a:t>end</a:t>
            </a:r>
          </a:p>
          <a:p>
            <a:pPr eaLnBrk="0" hangingPunct="0"/>
            <a:endParaRPr lang="en-US" b="0"/>
          </a:p>
        </p:txBody>
      </p:sp>
      <p:sp>
        <p:nvSpPr>
          <p:cNvPr id="103429" name="Rectangle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857250" y="1577975"/>
            <a:ext cx="7861300" cy="145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110000"/>
              </a:lnSpc>
              <a:spcBef>
                <a:spcPts val="0"/>
              </a:spcBef>
              <a:buClr>
                <a:schemeClr val="folHlink"/>
              </a:buClr>
              <a:buSzPct val="60000"/>
              <a:tabLst>
                <a:tab pos="363538" algn="l"/>
              </a:tabLst>
            </a:pPr>
            <a:r>
              <a:rPr lang="en-US" b="0" i="1">
                <a:solidFill>
                  <a:srgbClr val="3333FF"/>
                </a:solidFill>
                <a:cs typeface="Times New Roman" pitchFamily="18" charset="0"/>
              </a:rPr>
              <a:t>less </a:t>
            </a:r>
            <a:r>
              <a:rPr lang="en-US" sz="1600" b="0" i="1">
                <a:solidFill>
                  <a:srgbClr val="3333FF"/>
                </a:solidFill>
                <a:cs typeface="Times New Roman" pitchFamily="18" charset="0"/>
              </a:rPr>
              <a:t> </a:t>
            </a:r>
            <a:r>
              <a:rPr lang="en-US" b="1">
                <a:solidFill>
                  <a:schemeClr val="accent2"/>
                </a:solidFill>
                <a:cs typeface="Times New Roman" pitchFamily="18" charset="0"/>
              </a:rPr>
              <a:t>alias</a:t>
            </a:r>
            <a:r>
              <a:rPr lang="en-US" b="0">
                <a:solidFill>
                  <a:schemeClr val="tx2"/>
                </a:solidFill>
                <a:cs typeface="Times New Roman" pitchFamily="18" charset="0"/>
              </a:rPr>
              <a:t> </a:t>
            </a:r>
            <a:r>
              <a:rPr lang="en-US" b="0">
                <a:solidFill>
                  <a:srgbClr val="3333FF"/>
                </a:solidFill>
              </a:rPr>
              <a:t>"</a:t>
            </a:r>
            <a:r>
              <a:rPr lang="en-US" b="0">
                <a:solidFill>
                  <a:srgbClr val="3333FF"/>
                </a:solidFill>
                <a:cs typeface="Times New Roman" pitchFamily="18" charset="0"/>
              </a:rPr>
              <a:t>&lt;</a:t>
            </a:r>
            <a:r>
              <a:rPr lang="en-US" b="0">
                <a:solidFill>
                  <a:srgbClr val="3333FF"/>
                </a:solidFill>
              </a:rPr>
              <a:t>"</a:t>
            </a:r>
            <a:r>
              <a:rPr lang="en-US" b="0">
                <a:solidFill>
                  <a:srgbClr val="3333FF"/>
                </a:solidFill>
                <a:cs typeface="Times New Roman" pitchFamily="18" charset="0"/>
              </a:rPr>
              <a:t> (</a:t>
            </a:r>
            <a:r>
              <a:rPr lang="en-US" b="0" i="1">
                <a:solidFill>
                  <a:srgbClr val="3333FF"/>
                </a:solidFill>
                <a:cs typeface="Times New Roman" pitchFamily="18" charset="0"/>
              </a:rPr>
              <a:t>x</a:t>
            </a:r>
            <a:r>
              <a:rPr lang="en-US" sz="1600" b="0" i="1">
                <a:solidFill>
                  <a:srgbClr val="3333FF"/>
                </a:solidFill>
                <a:cs typeface="Times New Roman" pitchFamily="18" charset="0"/>
              </a:rPr>
              <a:t> </a:t>
            </a:r>
            <a:r>
              <a:rPr lang="en-US" b="0">
                <a:solidFill>
                  <a:srgbClr val="3333FF"/>
                </a:solidFill>
                <a:cs typeface="Times New Roman" pitchFamily="18" charset="0"/>
              </a:rPr>
              <a:t>: </a:t>
            </a:r>
            <a:r>
              <a:rPr lang="en-US" b="0" i="1">
                <a:solidFill>
                  <a:srgbClr val="3333FF"/>
                </a:solidFill>
                <a:cs typeface="Times New Roman" pitchFamily="18" charset="0"/>
              </a:rPr>
              <a:t>COMPARABLE</a:t>
            </a:r>
            <a:r>
              <a:rPr lang="en-US" b="0">
                <a:solidFill>
                  <a:srgbClr val="3333FF"/>
                </a:solidFill>
                <a:cs typeface="Times New Roman" pitchFamily="18" charset="0"/>
              </a:rPr>
              <a:t> [</a:t>
            </a:r>
            <a:r>
              <a:rPr lang="en-US" b="0" i="1">
                <a:solidFill>
                  <a:srgbClr val="3333FF"/>
                </a:solidFill>
                <a:cs typeface="Times New Roman" pitchFamily="18" charset="0"/>
              </a:rPr>
              <a:t>G</a:t>
            </a:r>
            <a:r>
              <a:rPr lang="en-US" sz="1600" b="0" i="1">
                <a:solidFill>
                  <a:srgbClr val="3333FF"/>
                </a:solidFill>
                <a:cs typeface="Times New Roman" pitchFamily="18" charset="0"/>
              </a:rPr>
              <a:t> </a:t>
            </a:r>
            <a:r>
              <a:rPr lang="en-US" b="0">
                <a:solidFill>
                  <a:srgbClr val="3333FF"/>
                </a:solidFill>
                <a:cs typeface="Times New Roman" pitchFamily="18" charset="0"/>
              </a:rPr>
              <a:t>]): </a:t>
            </a:r>
            <a:r>
              <a:rPr lang="en-US" b="0" i="1">
                <a:solidFill>
                  <a:srgbClr val="3333FF"/>
                </a:solidFill>
                <a:cs typeface="Times New Roman" pitchFamily="18" charset="0"/>
              </a:rPr>
              <a:t>BOOLEAN</a:t>
            </a:r>
            <a:endParaRPr lang="en-US" i="1">
              <a:solidFill>
                <a:srgbClr val="3333FF"/>
              </a:solidFill>
              <a:cs typeface="Times New Roman" pitchFamily="18" charset="0"/>
            </a:endParaRPr>
          </a:p>
          <a:p>
            <a:pPr>
              <a:lnSpc>
                <a:spcPct val="110000"/>
              </a:lnSpc>
              <a:spcBef>
                <a:spcPts val="0"/>
              </a:spcBef>
              <a:buClr>
                <a:schemeClr val="folHlink"/>
              </a:buClr>
              <a:buSzPct val="60000"/>
              <a:tabLst>
                <a:tab pos="363538" algn="l"/>
              </a:tabLst>
            </a:pPr>
            <a:r>
              <a:rPr lang="en-US" b="0">
                <a:solidFill>
                  <a:schemeClr val="tx2"/>
                </a:solidFill>
                <a:cs typeface="Times New Roman" pitchFamily="18" charset="0"/>
              </a:rPr>
              <a:t>	</a:t>
            </a:r>
            <a:r>
              <a:rPr lang="en-US" b="1">
                <a:solidFill>
                  <a:schemeClr val="accent2"/>
                </a:solidFill>
                <a:cs typeface="Times New Roman" pitchFamily="18" charset="0"/>
              </a:rPr>
              <a:t>deferred</a:t>
            </a:r>
          </a:p>
          <a:p>
            <a:pPr>
              <a:lnSpc>
                <a:spcPct val="110000"/>
              </a:lnSpc>
              <a:spcBef>
                <a:spcPts val="0"/>
              </a:spcBef>
              <a:buClr>
                <a:schemeClr val="folHlink"/>
              </a:buClr>
              <a:buSzPct val="60000"/>
              <a:tabLst>
                <a:tab pos="363538" algn="l"/>
              </a:tabLst>
            </a:pPr>
            <a:r>
              <a:rPr lang="en-US" b="0">
                <a:solidFill>
                  <a:schemeClr val="tx2"/>
                </a:solidFill>
                <a:cs typeface="Times New Roman" pitchFamily="18" charset="0"/>
              </a:rPr>
              <a:t>	</a:t>
            </a:r>
            <a:r>
              <a:rPr lang="en-US" b="1">
                <a:solidFill>
                  <a:schemeClr val="accent2"/>
                </a:solidFill>
                <a:cs typeface="Times New Roman" pitchFamily="18" charset="0"/>
              </a:rPr>
              <a:t>end</a:t>
            </a:r>
          </a:p>
        </p:txBody>
      </p:sp>
      <p:sp>
        <p:nvSpPr>
          <p:cNvPr id="103432" name="Text Box 4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726777" y="2897039"/>
            <a:ext cx="8136000" cy="1541462"/>
          </a:xfrm>
          <a:prstGeom prst="roundRect">
            <a:avLst>
              <a:gd name="adj" fmla="val 16667"/>
            </a:avLst>
          </a:prstGeom>
          <a:solidFill>
            <a:srgbClr val="99FF99">
              <a:alpha val="65000"/>
            </a:srgbClr>
          </a:solidFill>
          <a:ln w="9525">
            <a:solidFill>
              <a:srgbClr val="990000"/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tIns="0" rIns="0" bIns="0"/>
          <a:lstStyle/>
          <a:p>
            <a:pPr defTabSz="350838">
              <a:buClr>
                <a:schemeClr val="folHlink"/>
              </a:buClr>
              <a:buSzPct val="60000"/>
              <a:tabLst>
                <a:tab pos="538163" algn="l"/>
              </a:tabLst>
            </a:pPr>
            <a:r>
              <a:rPr lang="en-US" b="0" i="1" dirty="0" err="1">
                <a:solidFill>
                  <a:srgbClr val="3333FF"/>
                </a:solidFill>
                <a:cs typeface="Times New Roman" pitchFamily="18" charset="0"/>
              </a:rPr>
              <a:t>less_equal</a:t>
            </a:r>
            <a:r>
              <a:rPr lang="en-US" b="0" i="1" dirty="0">
                <a:solidFill>
                  <a:srgbClr val="3333FF"/>
                </a:solidFill>
                <a:cs typeface="Times New Roman" pitchFamily="18" charset="0"/>
              </a:rPr>
              <a:t> </a:t>
            </a:r>
            <a:r>
              <a:rPr lang="en-US" sz="1600" b="0" i="1" dirty="0">
                <a:solidFill>
                  <a:srgbClr val="3333FF"/>
                </a:solidFill>
                <a:cs typeface="Times New Roman" pitchFamily="18" charset="0"/>
              </a:rPr>
              <a:t> </a:t>
            </a:r>
            <a:r>
              <a:rPr lang="en-US" b="1" dirty="0">
                <a:solidFill>
                  <a:schemeClr val="accent2"/>
                </a:solidFill>
                <a:cs typeface="Times New Roman" pitchFamily="18" charset="0"/>
              </a:rPr>
              <a:t>alias</a:t>
            </a:r>
            <a:r>
              <a:rPr lang="en-US" b="0" dirty="0">
                <a:solidFill>
                  <a:schemeClr val="tx2"/>
                </a:solidFill>
                <a:cs typeface="Times New Roman" pitchFamily="18" charset="0"/>
              </a:rPr>
              <a:t> </a:t>
            </a:r>
            <a:r>
              <a:rPr lang="en-US" b="0" dirty="0">
                <a:solidFill>
                  <a:srgbClr val="3333FF"/>
                </a:solidFill>
              </a:rPr>
              <a:t>"</a:t>
            </a:r>
            <a:r>
              <a:rPr lang="en-US" b="0" dirty="0">
                <a:solidFill>
                  <a:srgbClr val="3333FF"/>
                </a:solidFill>
                <a:cs typeface="Times New Roman" pitchFamily="18" charset="0"/>
              </a:rPr>
              <a:t>&lt;=</a:t>
            </a:r>
            <a:r>
              <a:rPr lang="en-US" b="0" dirty="0">
                <a:solidFill>
                  <a:srgbClr val="3333FF"/>
                </a:solidFill>
              </a:rPr>
              <a:t>"</a:t>
            </a:r>
            <a:r>
              <a:rPr lang="en-US" b="0" dirty="0">
                <a:solidFill>
                  <a:srgbClr val="3333FF"/>
                </a:solidFill>
                <a:cs typeface="Times New Roman" pitchFamily="18" charset="0"/>
              </a:rPr>
              <a:t> (</a:t>
            </a:r>
            <a:r>
              <a:rPr lang="en-US" b="0" i="1" dirty="0">
                <a:solidFill>
                  <a:srgbClr val="3333FF"/>
                </a:solidFill>
                <a:cs typeface="Times New Roman" pitchFamily="18" charset="0"/>
              </a:rPr>
              <a:t>x</a:t>
            </a:r>
            <a:r>
              <a:rPr lang="en-US" sz="1600" b="0" i="1" dirty="0">
                <a:solidFill>
                  <a:srgbClr val="3333FF"/>
                </a:solidFill>
                <a:cs typeface="Times New Roman" pitchFamily="18" charset="0"/>
              </a:rPr>
              <a:t> </a:t>
            </a:r>
            <a:r>
              <a:rPr lang="en-US" b="0" dirty="0">
                <a:solidFill>
                  <a:srgbClr val="3333FF"/>
                </a:solidFill>
                <a:cs typeface="Times New Roman" pitchFamily="18" charset="0"/>
              </a:rPr>
              <a:t>: </a:t>
            </a:r>
            <a:r>
              <a:rPr lang="en-US" b="0" i="1" dirty="0">
                <a:solidFill>
                  <a:srgbClr val="3333FF"/>
                </a:solidFill>
                <a:cs typeface="Times New Roman" pitchFamily="18" charset="0"/>
              </a:rPr>
              <a:t>COMPARABLE</a:t>
            </a:r>
            <a:r>
              <a:rPr lang="en-US" b="0" dirty="0">
                <a:solidFill>
                  <a:srgbClr val="3333FF"/>
                </a:solidFill>
                <a:cs typeface="Times New Roman" pitchFamily="18" charset="0"/>
              </a:rPr>
              <a:t> [</a:t>
            </a:r>
            <a:r>
              <a:rPr lang="en-US" b="0" i="1" dirty="0">
                <a:solidFill>
                  <a:srgbClr val="3333FF"/>
                </a:solidFill>
                <a:cs typeface="Times New Roman" pitchFamily="18" charset="0"/>
              </a:rPr>
              <a:t>G</a:t>
            </a:r>
            <a:r>
              <a:rPr lang="en-US" sz="1600" b="0" i="1" dirty="0">
                <a:solidFill>
                  <a:srgbClr val="3333FF"/>
                </a:solidFill>
                <a:cs typeface="Times New Roman" pitchFamily="18" charset="0"/>
              </a:rPr>
              <a:t> </a:t>
            </a:r>
            <a:r>
              <a:rPr lang="en-US" b="0" dirty="0">
                <a:solidFill>
                  <a:srgbClr val="3333FF"/>
                </a:solidFill>
                <a:cs typeface="Times New Roman" pitchFamily="18" charset="0"/>
              </a:rPr>
              <a:t>]): </a:t>
            </a:r>
            <a:r>
              <a:rPr lang="en-US" b="0" i="1" dirty="0">
                <a:solidFill>
                  <a:srgbClr val="3333FF"/>
                </a:solidFill>
                <a:cs typeface="Times New Roman" pitchFamily="18" charset="0"/>
              </a:rPr>
              <a:t>BOOLEAN</a:t>
            </a:r>
            <a:endParaRPr lang="en-US" dirty="0">
              <a:cs typeface="Times New Roman" pitchFamily="18" charset="0"/>
            </a:endParaRPr>
          </a:p>
          <a:p>
            <a:pPr defTabSz="350838">
              <a:spcBef>
                <a:spcPts val="0"/>
              </a:spcBef>
              <a:buClr>
                <a:schemeClr val="folHlink"/>
              </a:buClr>
              <a:buSzPct val="60000"/>
              <a:tabLst>
                <a:tab pos="538163" algn="l"/>
              </a:tabLst>
            </a:pPr>
            <a:r>
              <a:rPr lang="en-US" b="0" dirty="0">
                <a:solidFill>
                  <a:schemeClr val="tx2"/>
                </a:solidFill>
                <a:cs typeface="Times New Roman" pitchFamily="18" charset="0"/>
              </a:rPr>
              <a:t>		</a:t>
            </a:r>
            <a:r>
              <a:rPr lang="en-US" b="1" dirty="0">
                <a:solidFill>
                  <a:schemeClr val="accent2"/>
                </a:solidFill>
                <a:cs typeface="Times New Roman" pitchFamily="18" charset="0"/>
              </a:rPr>
              <a:t>do</a:t>
            </a:r>
          </a:p>
          <a:p>
            <a:pPr defTabSz="350838">
              <a:spcBef>
                <a:spcPts val="0"/>
              </a:spcBef>
              <a:buClr>
                <a:schemeClr val="folHlink"/>
              </a:buClr>
              <a:buSzPct val="60000"/>
              <a:tabLst>
                <a:tab pos="538163" algn="l"/>
              </a:tabLst>
            </a:pPr>
            <a:r>
              <a:rPr lang="en-US" b="0" dirty="0">
                <a:solidFill>
                  <a:schemeClr val="accent2"/>
                </a:solidFill>
                <a:cs typeface="Times New Roman" pitchFamily="18" charset="0"/>
              </a:rPr>
              <a:t>			</a:t>
            </a:r>
            <a:r>
              <a:rPr lang="en-US" b="1" dirty="0">
                <a:solidFill>
                  <a:schemeClr val="accent2"/>
                </a:solidFill>
                <a:cs typeface="Times New Roman" pitchFamily="18" charset="0"/>
              </a:rPr>
              <a:t>Result</a:t>
            </a:r>
            <a:r>
              <a:rPr lang="en-US" b="0" dirty="0">
                <a:solidFill>
                  <a:schemeClr val="accent2"/>
                </a:solidFill>
                <a:cs typeface="Times New Roman" pitchFamily="18" charset="0"/>
              </a:rPr>
              <a:t> </a:t>
            </a:r>
            <a:r>
              <a:rPr lang="en-US" b="0" dirty="0">
                <a:solidFill>
                  <a:srgbClr val="3333FF"/>
                </a:solidFill>
                <a:cs typeface="Times New Roman" pitchFamily="18" charset="0"/>
              </a:rPr>
              <a:t>:= (</a:t>
            </a:r>
            <a:r>
              <a:rPr lang="en-US" b="1" dirty="0">
                <a:solidFill>
                  <a:schemeClr val="accent2"/>
                </a:solidFill>
                <a:cs typeface="Times New Roman" pitchFamily="18" charset="0"/>
              </a:rPr>
              <a:t>Current</a:t>
            </a:r>
            <a:r>
              <a:rPr lang="en-US" b="0" dirty="0">
                <a:solidFill>
                  <a:srgbClr val="3333FF"/>
                </a:solidFill>
                <a:cs typeface="Times New Roman" pitchFamily="18" charset="0"/>
              </a:rPr>
              <a:t> &lt; </a:t>
            </a:r>
            <a:r>
              <a:rPr lang="en-US" b="0" i="1" dirty="0">
                <a:solidFill>
                  <a:srgbClr val="3333FF"/>
                </a:solidFill>
                <a:cs typeface="Times New Roman" pitchFamily="18" charset="0"/>
              </a:rPr>
              <a:t>x</a:t>
            </a:r>
            <a:r>
              <a:rPr lang="en-US" b="0" dirty="0">
                <a:solidFill>
                  <a:srgbClr val="3333FF"/>
                </a:solidFill>
                <a:cs typeface="Times New Roman" pitchFamily="18" charset="0"/>
              </a:rPr>
              <a:t> </a:t>
            </a:r>
            <a:r>
              <a:rPr lang="en-US" b="1" dirty="0">
                <a:solidFill>
                  <a:schemeClr val="accent2"/>
                </a:solidFill>
                <a:cs typeface="Times New Roman" pitchFamily="18" charset="0"/>
              </a:rPr>
              <a:t>or</a:t>
            </a:r>
            <a:r>
              <a:rPr lang="en-US" b="0" dirty="0">
                <a:solidFill>
                  <a:srgbClr val="3333FF"/>
                </a:solidFill>
                <a:cs typeface="Times New Roman" pitchFamily="18" charset="0"/>
              </a:rPr>
              <a:t> (</a:t>
            </a:r>
            <a:r>
              <a:rPr lang="en-US" b="1">
                <a:solidFill>
                  <a:schemeClr val="accent2"/>
                </a:solidFill>
                <a:cs typeface="Times New Roman" pitchFamily="18" charset="0"/>
              </a:rPr>
              <a:t>Current</a:t>
            </a:r>
            <a:r>
              <a:rPr lang="en-US" b="0">
                <a:solidFill>
                  <a:srgbClr val="3333FF"/>
                </a:solidFill>
                <a:cs typeface="Times New Roman" pitchFamily="18" charset="0"/>
              </a:rPr>
              <a:t> </a:t>
            </a:r>
            <a:r>
              <a:rPr lang="en-US" b="0" smtClean="0">
                <a:solidFill>
                  <a:srgbClr val="3333FF"/>
                </a:solidFill>
                <a:cs typeface="Times New Roman" pitchFamily="18" charset="0"/>
              </a:rPr>
              <a:t>~ </a:t>
            </a:r>
            <a:r>
              <a:rPr lang="en-US" b="0" i="1" dirty="0">
                <a:solidFill>
                  <a:srgbClr val="3333FF"/>
                </a:solidFill>
                <a:cs typeface="Times New Roman" pitchFamily="18" charset="0"/>
              </a:rPr>
              <a:t>x</a:t>
            </a:r>
            <a:r>
              <a:rPr lang="en-US" b="0" dirty="0">
                <a:solidFill>
                  <a:srgbClr val="3333FF"/>
                </a:solidFill>
                <a:cs typeface="Times New Roman" pitchFamily="18" charset="0"/>
              </a:rPr>
              <a:t>))</a:t>
            </a:r>
          </a:p>
          <a:p>
            <a:pPr defTabSz="350838">
              <a:spcBef>
                <a:spcPts val="0"/>
              </a:spcBef>
              <a:buClr>
                <a:schemeClr val="folHlink"/>
              </a:buClr>
              <a:buSzPct val="60000"/>
              <a:tabLst>
                <a:tab pos="538163" algn="l"/>
              </a:tabLst>
            </a:pPr>
            <a:r>
              <a:rPr lang="en-US" b="0" dirty="0">
                <a:solidFill>
                  <a:schemeClr val="accent2"/>
                </a:solidFill>
                <a:cs typeface="Times New Roman" pitchFamily="18" charset="0"/>
              </a:rPr>
              <a:t>		</a:t>
            </a:r>
            <a:r>
              <a:rPr lang="en-US" b="1" dirty="0" smtClean="0">
                <a:solidFill>
                  <a:schemeClr val="accent2"/>
                </a:solidFill>
                <a:cs typeface="Times New Roman" pitchFamily="18" charset="0"/>
              </a:rPr>
              <a:t>end</a:t>
            </a:r>
            <a:endParaRPr lang="en-US" b="1" dirty="0">
              <a:solidFill>
                <a:schemeClr val="accent2"/>
              </a:solidFill>
              <a:cs typeface="Times New Roman" pitchFamily="18" charset="0"/>
            </a:endParaRPr>
          </a:p>
        </p:txBody>
      </p:sp>
      <p:sp>
        <p:nvSpPr>
          <p:cNvPr id="103433" name="Text Box 4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726777" y="4699000"/>
            <a:ext cx="8136000" cy="776288"/>
          </a:xfrm>
          <a:prstGeom prst="roundRect">
            <a:avLst>
              <a:gd name="adj" fmla="val 16667"/>
            </a:avLst>
          </a:prstGeom>
          <a:solidFill>
            <a:srgbClr val="FFFF66">
              <a:alpha val="64706"/>
            </a:srgbClr>
          </a:solidFill>
          <a:ln w="9525">
            <a:solidFill>
              <a:srgbClr val="990000"/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tIns="0" rIns="0" bIns="0"/>
          <a:lstStyle/>
          <a:p>
            <a:pPr defTabSz="350838">
              <a:lnSpc>
                <a:spcPct val="90000"/>
              </a:lnSpc>
              <a:buClr>
                <a:schemeClr val="folHlink"/>
              </a:buClr>
              <a:buSzPct val="60000"/>
              <a:tabLst>
                <a:tab pos="538163" algn="l"/>
              </a:tabLst>
            </a:pPr>
            <a:r>
              <a:rPr lang="en-US" b="0" i="1">
                <a:solidFill>
                  <a:srgbClr val="3333FF"/>
                </a:solidFill>
                <a:cs typeface="Times New Roman" pitchFamily="18" charset="0"/>
              </a:rPr>
              <a:t>greater </a:t>
            </a:r>
            <a:r>
              <a:rPr lang="en-US" sz="1600" b="0" i="1">
                <a:solidFill>
                  <a:srgbClr val="3333FF"/>
                </a:solidFill>
                <a:cs typeface="Times New Roman" pitchFamily="18" charset="0"/>
              </a:rPr>
              <a:t> </a:t>
            </a:r>
            <a:r>
              <a:rPr lang="en-US" b="1">
                <a:solidFill>
                  <a:schemeClr val="accent2"/>
                </a:solidFill>
                <a:cs typeface="Times New Roman" pitchFamily="18" charset="0"/>
              </a:rPr>
              <a:t>alias</a:t>
            </a:r>
            <a:r>
              <a:rPr lang="en-US" b="0">
                <a:solidFill>
                  <a:schemeClr val="tx2"/>
                </a:solidFill>
                <a:cs typeface="Times New Roman" pitchFamily="18" charset="0"/>
              </a:rPr>
              <a:t> </a:t>
            </a:r>
            <a:r>
              <a:rPr lang="en-US" b="0">
                <a:solidFill>
                  <a:srgbClr val="3333FF"/>
                </a:solidFill>
                <a:latin typeface=""/>
              </a:rPr>
              <a:t>"</a:t>
            </a:r>
            <a:r>
              <a:rPr lang="en-US" b="0">
                <a:solidFill>
                  <a:srgbClr val="3333FF"/>
                </a:solidFill>
                <a:cs typeface="Times New Roman" pitchFamily="18" charset="0"/>
              </a:rPr>
              <a:t>&gt;</a:t>
            </a:r>
            <a:r>
              <a:rPr lang="en-US" b="0">
                <a:solidFill>
                  <a:srgbClr val="3333FF"/>
                </a:solidFill>
              </a:rPr>
              <a:t>"</a:t>
            </a:r>
            <a:r>
              <a:rPr lang="en-US" b="0">
                <a:solidFill>
                  <a:srgbClr val="3333FF"/>
                </a:solidFill>
                <a:cs typeface="Times New Roman" pitchFamily="18" charset="0"/>
              </a:rPr>
              <a:t> (</a:t>
            </a:r>
            <a:r>
              <a:rPr lang="en-US" b="0" i="1">
                <a:solidFill>
                  <a:srgbClr val="3333FF"/>
                </a:solidFill>
                <a:cs typeface="Times New Roman" pitchFamily="18" charset="0"/>
              </a:rPr>
              <a:t>x</a:t>
            </a:r>
            <a:r>
              <a:rPr lang="en-US" sz="1600" b="0" i="1">
                <a:solidFill>
                  <a:srgbClr val="3333FF"/>
                </a:solidFill>
                <a:cs typeface="Times New Roman" pitchFamily="18" charset="0"/>
              </a:rPr>
              <a:t> </a:t>
            </a:r>
            <a:r>
              <a:rPr lang="en-US" b="0">
                <a:solidFill>
                  <a:srgbClr val="3333FF"/>
                </a:solidFill>
                <a:cs typeface="Times New Roman" pitchFamily="18" charset="0"/>
              </a:rPr>
              <a:t>: </a:t>
            </a:r>
            <a:r>
              <a:rPr lang="en-US" b="0" i="1">
                <a:solidFill>
                  <a:srgbClr val="3333FF"/>
                </a:solidFill>
                <a:cs typeface="Times New Roman" pitchFamily="18" charset="0"/>
              </a:rPr>
              <a:t>COMPARABLE</a:t>
            </a:r>
            <a:r>
              <a:rPr lang="en-US" b="0">
                <a:solidFill>
                  <a:srgbClr val="3333FF"/>
                </a:solidFill>
                <a:cs typeface="Times New Roman" pitchFamily="18" charset="0"/>
              </a:rPr>
              <a:t> [</a:t>
            </a:r>
            <a:r>
              <a:rPr lang="en-US" b="0" i="1">
                <a:solidFill>
                  <a:srgbClr val="3333FF"/>
                </a:solidFill>
                <a:cs typeface="Times New Roman" pitchFamily="18" charset="0"/>
              </a:rPr>
              <a:t>G</a:t>
            </a:r>
            <a:r>
              <a:rPr lang="en-US" sz="1600" b="0" i="1">
                <a:solidFill>
                  <a:srgbClr val="3333FF"/>
                </a:solidFill>
                <a:cs typeface="Times New Roman" pitchFamily="18" charset="0"/>
              </a:rPr>
              <a:t> </a:t>
            </a:r>
            <a:r>
              <a:rPr lang="en-US" b="0">
                <a:solidFill>
                  <a:srgbClr val="3333FF"/>
                </a:solidFill>
                <a:cs typeface="Times New Roman" pitchFamily="18" charset="0"/>
              </a:rPr>
              <a:t>]): </a:t>
            </a:r>
            <a:r>
              <a:rPr lang="en-US" b="0" i="1">
                <a:solidFill>
                  <a:srgbClr val="3333FF"/>
                </a:solidFill>
                <a:cs typeface="Times New Roman" pitchFamily="18" charset="0"/>
              </a:rPr>
              <a:t>BOOLEAN</a:t>
            </a:r>
            <a:endParaRPr lang="en-US">
              <a:cs typeface="Times New Roman" pitchFamily="18" charset="0"/>
            </a:endParaRPr>
          </a:p>
          <a:p>
            <a:pPr defTabSz="350838">
              <a:spcBef>
                <a:spcPts val="0"/>
              </a:spcBef>
              <a:buClr>
                <a:schemeClr val="folHlink"/>
              </a:buClr>
              <a:buSzPct val="60000"/>
              <a:tabLst>
                <a:tab pos="538163" algn="l"/>
              </a:tabLst>
            </a:pPr>
            <a:r>
              <a:rPr lang="en-US" b="0">
                <a:solidFill>
                  <a:schemeClr val="tx2"/>
                </a:solidFill>
                <a:cs typeface="Times New Roman" pitchFamily="18" charset="0"/>
              </a:rPr>
              <a:t>		</a:t>
            </a:r>
            <a:r>
              <a:rPr lang="en-US" b="1">
                <a:solidFill>
                  <a:schemeClr val="accent2"/>
                </a:solidFill>
                <a:cs typeface="Times New Roman" pitchFamily="18" charset="0"/>
              </a:rPr>
              <a:t>do</a:t>
            </a:r>
            <a:r>
              <a:rPr lang="en-US">
                <a:solidFill>
                  <a:schemeClr val="accent2"/>
                </a:solidFill>
                <a:cs typeface="Times New Roman" pitchFamily="18" charset="0"/>
              </a:rPr>
              <a:t> </a:t>
            </a:r>
            <a:r>
              <a:rPr lang="en-US" b="1">
                <a:solidFill>
                  <a:schemeClr val="accent2"/>
                </a:solidFill>
                <a:cs typeface="Times New Roman" pitchFamily="18" charset="0"/>
              </a:rPr>
              <a:t>Result</a:t>
            </a:r>
            <a:r>
              <a:rPr lang="en-US" b="0">
                <a:solidFill>
                  <a:schemeClr val="accent2"/>
                </a:solidFill>
                <a:cs typeface="Times New Roman" pitchFamily="18" charset="0"/>
              </a:rPr>
              <a:t> </a:t>
            </a:r>
            <a:r>
              <a:rPr lang="en-US" b="0">
                <a:solidFill>
                  <a:srgbClr val="3333FF"/>
                </a:solidFill>
                <a:cs typeface="Times New Roman" pitchFamily="18" charset="0"/>
              </a:rPr>
              <a:t>:= (</a:t>
            </a:r>
            <a:r>
              <a:rPr lang="en-US" b="0" i="1">
                <a:solidFill>
                  <a:srgbClr val="3333FF"/>
                </a:solidFill>
                <a:cs typeface="Times New Roman" pitchFamily="18" charset="0"/>
              </a:rPr>
              <a:t>x</a:t>
            </a:r>
            <a:r>
              <a:rPr lang="en-US">
                <a:cs typeface="Times New Roman" pitchFamily="18" charset="0"/>
              </a:rPr>
              <a:t>  </a:t>
            </a:r>
            <a:r>
              <a:rPr lang="en-US" b="0">
                <a:solidFill>
                  <a:srgbClr val="3333FF"/>
                </a:solidFill>
                <a:cs typeface="Times New Roman" pitchFamily="18" charset="0"/>
              </a:rPr>
              <a:t>&lt; </a:t>
            </a:r>
            <a:r>
              <a:rPr lang="en-US" b="1">
                <a:solidFill>
                  <a:schemeClr val="accent2"/>
                </a:solidFill>
                <a:cs typeface="Times New Roman" pitchFamily="18" charset="0"/>
              </a:rPr>
              <a:t>Current</a:t>
            </a:r>
            <a:r>
              <a:rPr lang="en-US" b="0">
                <a:solidFill>
                  <a:srgbClr val="3333FF"/>
                </a:solidFill>
                <a:cs typeface="Times New Roman" pitchFamily="18" charset="0"/>
              </a:rPr>
              <a:t>) </a:t>
            </a:r>
            <a:r>
              <a:rPr lang="en-US" b="1" smtClean="0">
                <a:solidFill>
                  <a:schemeClr val="accent2"/>
                </a:solidFill>
                <a:cs typeface="Times New Roman" pitchFamily="18" charset="0"/>
              </a:rPr>
              <a:t>end</a:t>
            </a:r>
            <a:endParaRPr lang="en-US" b="1">
              <a:solidFill>
                <a:schemeClr val="accent2"/>
              </a:solidFill>
              <a:cs typeface="Times New Roman" pitchFamily="18" charset="0"/>
            </a:endParaRPr>
          </a:p>
        </p:txBody>
      </p:sp>
      <p:sp>
        <p:nvSpPr>
          <p:cNvPr id="103434" name="Text Box 4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726777" y="5680075"/>
            <a:ext cx="8136000" cy="776288"/>
          </a:xfrm>
          <a:prstGeom prst="roundRect">
            <a:avLst>
              <a:gd name="adj" fmla="val 16667"/>
            </a:avLst>
          </a:prstGeom>
          <a:solidFill>
            <a:srgbClr val="FFFF66">
              <a:alpha val="64706"/>
            </a:srgbClr>
          </a:solidFill>
          <a:ln w="9525">
            <a:solidFill>
              <a:srgbClr val="990000"/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tIns="0" rIns="0" bIns="0"/>
          <a:lstStyle/>
          <a:p>
            <a:pPr defTabSz="350838">
              <a:lnSpc>
                <a:spcPct val="90000"/>
              </a:lnSpc>
              <a:buClr>
                <a:schemeClr val="folHlink"/>
              </a:buClr>
              <a:buSzPct val="60000"/>
              <a:tabLst>
                <a:tab pos="538163" algn="l"/>
              </a:tabLst>
            </a:pPr>
            <a:r>
              <a:rPr lang="en-US" sz="2200" b="0" i="1">
                <a:solidFill>
                  <a:srgbClr val="3333FF"/>
                </a:solidFill>
                <a:cs typeface="Times New Roman" pitchFamily="18" charset="0"/>
              </a:rPr>
              <a:t>greater_equal  </a:t>
            </a:r>
            <a:r>
              <a:rPr lang="en-US" sz="2200" b="1">
                <a:solidFill>
                  <a:schemeClr val="accent2"/>
                </a:solidFill>
                <a:cs typeface="Times New Roman" pitchFamily="18" charset="0"/>
              </a:rPr>
              <a:t>alias</a:t>
            </a:r>
            <a:r>
              <a:rPr lang="en-US" sz="2200" b="0">
                <a:solidFill>
                  <a:schemeClr val="tx2"/>
                </a:solidFill>
                <a:cs typeface="Times New Roman" pitchFamily="18" charset="0"/>
              </a:rPr>
              <a:t> </a:t>
            </a:r>
            <a:r>
              <a:rPr lang="en-US" sz="2200" b="0">
                <a:solidFill>
                  <a:srgbClr val="3333FF"/>
                </a:solidFill>
                <a:latin typeface=""/>
              </a:rPr>
              <a:t>"</a:t>
            </a:r>
            <a:r>
              <a:rPr lang="en-US" sz="2200" b="0">
                <a:solidFill>
                  <a:srgbClr val="3333FF"/>
                </a:solidFill>
                <a:cs typeface="Times New Roman" pitchFamily="18" charset="0"/>
              </a:rPr>
              <a:t>&gt;=</a:t>
            </a:r>
            <a:r>
              <a:rPr lang="en-US" sz="2200" b="0">
                <a:solidFill>
                  <a:srgbClr val="3333FF"/>
                </a:solidFill>
              </a:rPr>
              <a:t>"</a:t>
            </a:r>
            <a:r>
              <a:rPr lang="en-US" sz="2200" b="0">
                <a:solidFill>
                  <a:srgbClr val="3333FF"/>
                </a:solidFill>
                <a:cs typeface="Times New Roman" pitchFamily="18" charset="0"/>
              </a:rPr>
              <a:t> (</a:t>
            </a:r>
            <a:r>
              <a:rPr lang="en-US" sz="2200" b="0" i="1">
                <a:solidFill>
                  <a:srgbClr val="3333FF"/>
                </a:solidFill>
                <a:cs typeface="Times New Roman" pitchFamily="18" charset="0"/>
              </a:rPr>
              <a:t>x </a:t>
            </a:r>
            <a:r>
              <a:rPr lang="en-US" sz="2200" b="0">
                <a:solidFill>
                  <a:srgbClr val="3333FF"/>
                </a:solidFill>
                <a:cs typeface="Times New Roman" pitchFamily="18" charset="0"/>
              </a:rPr>
              <a:t>: </a:t>
            </a:r>
            <a:r>
              <a:rPr lang="en-US" sz="2200" b="0" i="1">
                <a:solidFill>
                  <a:srgbClr val="3333FF"/>
                </a:solidFill>
                <a:cs typeface="Times New Roman" pitchFamily="18" charset="0"/>
              </a:rPr>
              <a:t>COMPARABLE</a:t>
            </a:r>
            <a:r>
              <a:rPr lang="en-US" sz="2200" b="0">
                <a:solidFill>
                  <a:srgbClr val="3333FF"/>
                </a:solidFill>
                <a:cs typeface="Times New Roman" pitchFamily="18" charset="0"/>
              </a:rPr>
              <a:t> [</a:t>
            </a:r>
            <a:r>
              <a:rPr lang="en-US" sz="2200" b="0" i="1">
                <a:solidFill>
                  <a:srgbClr val="3333FF"/>
                </a:solidFill>
                <a:cs typeface="Times New Roman" pitchFamily="18" charset="0"/>
              </a:rPr>
              <a:t>G </a:t>
            </a:r>
            <a:r>
              <a:rPr lang="en-US" sz="2200" b="0">
                <a:solidFill>
                  <a:srgbClr val="3333FF"/>
                </a:solidFill>
                <a:cs typeface="Times New Roman" pitchFamily="18" charset="0"/>
              </a:rPr>
              <a:t>]): </a:t>
            </a:r>
            <a:r>
              <a:rPr lang="en-US" sz="2200" b="0" i="1">
                <a:solidFill>
                  <a:srgbClr val="3333FF"/>
                </a:solidFill>
                <a:cs typeface="Times New Roman" pitchFamily="18" charset="0"/>
              </a:rPr>
              <a:t>BOOLEAN</a:t>
            </a:r>
            <a:endParaRPr lang="en-US" sz="2200">
              <a:cs typeface="Times New Roman" pitchFamily="18" charset="0"/>
            </a:endParaRPr>
          </a:p>
          <a:p>
            <a:pPr defTabSz="350838">
              <a:spcBef>
                <a:spcPts val="0"/>
              </a:spcBef>
              <a:buClr>
                <a:schemeClr val="folHlink"/>
              </a:buClr>
              <a:buSzPct val="60000"/>
              <a:tabLst>
                <a:tab pos="538163" algn="l"/>
              </a:tabLst>
            </a:pPr>
            <a:r>
              <a:rPr lang="en-US" b="0">
                <a:solidFill>
                  <a:schemeClr val="tx2"/>
                </a:solidFill>
                <a:cs typeface="Times New Roman" pitchFamily="18" charset="0"/>
              </a:rPr>
              <a:t>		</a:t>
            </a:r>
            <a:r>
              <a:rPr lang="en-US" b="1">
                <a:solidFill>
                  <a:schemeClr val="accent2"/>
                </a:solidFill>
                <a:cs typeface="Times New Roman" pitchFamily="18" charset="0"/>
              </a:rPr>
              <a:t>do</a:t>
            </a:r>
            <a:r>
              <a:rPr lang="en-US">
                <a:solidFill>
                  <a:schemeClr val="accent2"/>
                </a:solidFill>
                <a:cs typeface="Times New Roman" pitchFamily="18" charset="0"/>
              </a:rPr>
              <a:t> </a:t>
            </a:r>
            <a:r>
              <a:rPr lang="en-US" b="1">
                <a:solidFill>
                  <a:schemeClr val="accent2"/>
                </a:solidFill>
                <a:cs typeface="Times New Roman" pitchFamily="18" charset="0"/>
              </a:rPr>
              <a:t>Result</a:t>
            </a:r>
            <a:r>
              <a:rPr lang="en-US" b="0">
                <a:solidFill>
                  <a:schemeClr val="accent2"/>
                </a:solidFill>
                <a:cs typeface="Times New Roman" pitchFamily="18" charset="0"/>
              </a:rPr>
              <a:t> </a:t>
            </a:r>
            <a:r>
              <a:rPr lang="en-US" b="0">
                <a:solidFill>
                  <a:srgbClr val="3333FF"/>
                </a:solidFill>
                <a:cs typeface="Times New Roman" pitchFamily="18" charset="0"/>
              </a:rPr>
              <a:t>:= (</a:t>
            </a:r>
            <a:r>
              <a:rPr lang="en-US" b="0" i="1">
                <a:solidFill>
                  <a:srgbClr val="3333FF"/>
                </a:solidFill>
                <a:cs typeface="Times New Roman" pitchFamily="18" charset="0"/>
              </a:rPr>
              <a:t>x</a:t>
            </a:r>
            <a:r>
              <a:rPr lang="en-US">
                <a:cs typeface="Times New Roman" pitchFamily="18" charset="0"/>
              </a:rPr>
              <a:t>  </a:t>
            </a:r>
            <a:r>
              <a:rPr lang="en-US" b="0">
                <a:solidFill>
                  <a:srgbClr val="3333FF"/>
                </a:solidFill>
                <a:cs typeface="Times New Roman" pitchFamily="18" charset="0"/>
              </a:rPr>
              <a:t>&lt;= </a:t>
            </a:r>
            <a:r>
              <a:rPr lang="en-US" b="1">
                <a:solidFill>
                  <a:schemeClr val="accent2"/>
                </a:solidFill>
                <a:cs typeface="Times New Roman" pitchFamily="18" charset="0"/>
              </a:rPr>
              <a:t>Current</a:t>
            </a:r>
            <a:r>
              <a:rPr lang="en-US" b="0">
                <a:solidFill>
                  <a:srgbClr val="3333FF"/>
                </a:solidFill>
                <a:cs typeface="Times New Roman" pitchFamily="18" charset="0"/>
              </a:rPr>
              <a:t>) </a:t>
            </a:r>
            <a:r>
              <a:rPr lang="en-US" b="1" smtClean="0">
                <a:solidFill>
                  <a:schemeClr val="accent2"/>
                </a:solidFill>
                <a:cs typeface="Times New Roman" pitchFamily="18" charset="0"/>
              </a:rPr>
              <a:t>end</a:t>
            </a:r>
            <a:endParaRPr lang="en-US" b="1">
              <a:solidFill>
                <a:schemeClr val="accent2"/>
              </a:solidFill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9" grpId="0"/>
      <p:bldP spid="103432" grpId="0" animBg="1"/>
      <p:bldP spid="103433" grpId="0" animBg="1"/>
      <p:bldP spid="103434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248400" y="115888"/>
            <a:ext cx="8353425" cy="435600"/>
          </a:xfrm>
        </p:spPr>
        <p:txBody>
          <a:bodyPr/>
          <a:lstStyle/>
          <a:p>
            <a:pPr eaLnBrk="1" hangingPunct="1"/>
            <a:r>
              <a:rPr lang="de-CH" noProof="0" smtClean="0"/>
              <a:t>Die Moral dieses Beispiels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de-CH" noProof="0" dirty="0" smtClean="0"/>
              <a:t>Typisches Beispiel für ein </a:t>
            </a:r>
            <a:r>
              <a:rPr lang="de-CH" i="1" noProof="0" dirty="0" smtClean="0">
                <a:solidFill>
                  <a:srgbClr val="990000"/>
                </a:solidFill>
              </a:rPr>
              <a:t>lückenhaftes Programm</a:t>
            </a:r>
          </a:p>
          <a:p>
            <a:pPr eaLnBrk="1" hangingPunct="1"/>
            <a:endParaRPr lang="de-CH" noProof="0" dirty="0" smtClean="0"/>
          </a:p>
          <a:p>
            <a:pPr eaLnBrk="1" hangingPunct="1"/>
            <a:r>
              <a:rPr lang="de-CH" noProof="0" dirty="0" smtClean="0"/>
              <a:t>Wir brauchen das volle Spektrum von vollständig abstrakten (aufgeschobenen) Klasse bis zu komplett implementierten Klassen</a:t>
            </a:r>
          </a:p>
          <a:p>
            <a:pPr eaLnBrk="1" hangingPunct="1"/>
            <a:endParaRPr lang="de-CH" noProof="0" dirty="0" smtClean="0"/>
          </a:p>
          <a:p>
            <a:pPr eaLnBrk="1" hangingPunct="1"/>
            <a:r>
              <a:rPr lang="de-CH" noProof="0" dirty="0" smtClean="0"/>
              <a:t>Mehrfachvererbung hilft uns, Abstraktionen zu kombinieren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CH" noProof="0" dirty="0" smtClean="0"/>
              <a:t>Ein typisches Beispiel aus der Eiffel-Bibliothek</a:t>
            </a:r>
            <a:endParaRPr lang="de-CH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9238" y="878114"/>
            <a:ext cx="8676648" cy="2854987"/>
          </a:xfrm>
        </p:spPr>
        <p:txBody>
          <a:bodyPr/>
          <a:lstStyle/>
          <a:p>
            <a:r>
              <a:rPr lang="de-CH" b="1" noProof="0" dirty="0" err="1" smtClean="0">
                <a:solidFill>
                  <a:srgbClr val="002060"/>
                </a:solidFill>
              </a:rPr>
              <a:t>class</a:t>
            </a:r>
            <a:r>
              <a:rPr lang="de-CH" noProof="0" dirty="0" smtClean="0"/>
              <a:t> </a:t>
            </a:r>
            <a:r>
              <a:rPr lang="de-CH" i="1" noProof="0" dirty="0" smtClean="0">
                <a:solidFill>
                  <a:srgbClr val="3333FF"/>
                </a:solidFill>
              </a:rPr>
              <a:t>ARRAYED_LIST</a:t>
            </a:r>
            <a:r>
              <a:rPr lang="de-CH" noProof="0" dirty="0" smtClean="0"/>
              <a:t> </a:t>
            </a:r>
            <a:r>
              <a:rPr lang="de-CH" i="1" noProof="0" dirty="0" smtClean="0">
                <a:solidFill>
                  <a:srgbClr val="3333FF"/>
                </a:solidFill>
              </a:rPr>
              <a:t> </a:t>
            </a:r>
            <a:r>
              <a:rPr lang="de-CH" noProof="0" dirty="0" smtClean="0">
                <a:solidFill>
                  <a:srgbClr val="3333FF"/>
                </a:solidFill>
              </a:rPr>
              <a:t>[</a:t>
            </a:r>
            <a:r>
              <a:rPr lang="de-CH" i="1" noProof="0" dirty="0" smtClean="0">
                <a:solidFill>
                  <a:srgbClr val="3333FF"/>
                </a:solidFill>
              </a:rPr>
              <a:t>G</a:t>
            </a:r>
            <a:r>
              <a:rPr lang="de-CH" sz="1400" i="1" noProof="0" dirty="0" smtClean="0">
                <a:solidFill>
                  <a:srgbClr val="3333FF"/>
                </a:solidFill>
              </a:rPr>
              <a:t> </a:t>
            </a:r>
            <a:r>
              <a:rPr lang="de-CH" noProof="0" dirty="0" smtClean="0">
                <a:solidFill>
                  <a:srgbClr val="3333FF"/>
                </a:solidFill>
              </a:rPr>
              <a:t>] </a:t>
            </a:r>
            <a:r>
              <a:rPr lang="de-CH" b="1" noProof="0" dirty="0" err="1" smtClean="0">
                <a:solidFill>
                  <a:srgbClr val="002060"/>
                </a:solidFill>
              </a:rPr>
              <a:t>inherit</a:t>
            </a:r>
            <a:endParaRPr lang="de-CH" b="1" noProof="0" dirty="0" smtClean="0">
              <a:solidFill>
                <a:srgbClr val="002060"/>
              </a:solidFill>
            </a:endParaRPr>
          </a:p>
          <a:p>
            <a:r>
              <a:rPr lang="de-CH" noProof="0" dirty="0" smtClean="0"/>
              <a:t>	</a:t>
            </a:r>
            <a:r>
              <a:rPr lang="de-CH" i="1" noProof="0" dirty="0" smtClean="0">
                <a:solidFill>
                  <a:srgbClr val="3333FF"/>
                </a:solidFill>
              </a:rPr>
              <a:t>LIST </a:t>
            </a:r>
            <a:r>
              <a:rPr lang="de-CH" noProof="0" dirty="0" smtClean="0">
                <a:solidFill>
                  <a:srgbClr val="3333FF"/>
                </a:solidFill>
              </a:rPr>
              <a:t>[</a:t>
            </a:r>
            <a:r>
              <a:rPr lang="de-CH" i="1" noProof="0" dirty="0" smtClean="0">
                <a:solidFill>
                  <a:srgbClr val="3333FF"/>
                </a:solidFill>
              </a:rPr>
              <a:t>G</a:t>
            </a:r>
            <a:r>
              <a:rPr lang="de-CH" sz="1400" i="1" noProof="0" dirty="0" smtClean="0">
                <a:solidFill>
                  <a:srgbClr val="3333FF"/>
                </a:solidFill>
              </a:rPr>
              <a:t> </a:t>
            </a:r>
            <a:r>
              <a:rPr lang="de-CH" noProof="0" dirty="0" smtClean="0">
                <a:solidFill>
                  <a:srgbClr val="3333FF"/>
                </a:solidFill>
              </a:rPr>
              <a:t>] </a:t>
            </a:r>
            <a:r>
              <a:rPr lang="de-CH" i="1" noProof="0" dirty="0" smtClean="0">
                <a:solidFill>
                  <a:srgbClr val="3333FF"/>
                </a:solidFill>
              </a:rPr>
              <a:t>	</a:t>
            </a:r>
          </a:p>
          <a:p>
            <a:r>
              <a:rPr lang="de-CH" i="1" noProof="0" dirty="0" smtClean="0">
                <a:solidFill>
                  <a:srgbClr val="3333FF"/>
                </a:solidFill>
              </a:rPr>
              <a:t>	ARRAY </a:t>
            </a:r>
            <a:r>
              <a:rPr lang="de-CH" noProof="0" dirty="0" smtClean="0">
                <a:solidFill>
                  <a:srgbClr val="3333FF"/>
                </a:solidFill>
              </a:rPr>
              <a:t>[</a:t>
            </a:r>
            <a:r>
              <a:rPr lang="de-CH" i="1" noProof="0" dirty="0" smtClean="0">
                <a:solidFill>
                  <a:srgbClr val="3333FF"/>
                </a:solidFill>
              </a:rPr>
              <a:t>G</a:t>
            </a:r>
            <a:r>
              <a:rPr lang="de-CH" sz="1400" i="1" noProof="0" dirty="0" smtClean="0">
                <a:solidFill>
                  <a:srgbClr val="3333FF"/>
                </a:solidFill>
              </a:rPr>
              <a:t> </a:t>
            </a:r>
            <a:r>
              <a:rPr lang="de-CH" noProof="0" dirty="0" smtClean="0">
                <a:solidFill>
                  <a:srgbClr val="3333FF"/>
                </a:solidFill>
              </a:rPr>
              <a:t>]</a:t>
            </a:r>
          </a:p>
          <a:p>
            <a:r>
              <a:rPr lang="de-CH" b="1" noProof="0" dirty="0" err="1" smtClean="0">
                <a:solidFill>
                  <a:srgbClr val="002060"/>
                </a:solidFill>
              </a:rPr>
              <a:t>feature</a:t>
            </a:r>
            <a:endParaRPr lang="de-CH" b="1" noProof="0" dirty="0" smtClean="0">
              <a:solidFill>
                <a:srgbClr val="002060"/>
              </a:solidFill>
            </a:endParaRPr>
          </a:p>
          <a:p>
            <a:r>
              <a:rPr lang="de-CH" noProof="0" dirty="0" smtClean="0"/>
              <a:t>	</a:t>
            </a:r>
            <a:r>
              <a:rPr lang="de-CH" noProof="0" dirty="0" smtClean="0">
                <a:solidFill>
                  <a:srgbClr val="990000"/>
                </a:solidFill>
              </a:rPr>
              <a:t>… Implementiere</a:t>
            </a:r>
            <a:r>
              <a:rPr lang="de-CH" noProof="0" dirty="0" smtClean="0"/>
              <a:t> </a:t>
            </a:r>
            <a:r>
              <a:rPr lang="de-CH" i="1" noProof="0" dirty="0" smtClean="0">
                <a:solidFill>
                  <a:srgbClr val="3333FF"/>
                </a:solidFill>
              </a:rPr>
              <a:t>LIST</a:t>
            </a:r>
            <a:r>
              <a:rPr lang="de-CH" noProof="0" dirty="0" smtClean="0"/>
              <a:t> </a:t>
            </a:r>
            <a:r>
              <a:rPr lang="de-CH" noProof="0" dirty="0" smtClean="0">
                <a:solidFill>
                  <a:srgbClr val="990000"/>
                </a:solidFill>
              </a:rPr>
              <a:t>-Features mit</a:t>
            </a:r>
            <a:r>
              <a:rPr lang="de-CH" noProof="0" dirty="0" smtClean="0"/>
              <a:t> </a:t>
            </a:r>
            <a:r>
              <a:rPr lang="de-CH" i="1" noProof="0" dirty="0" smtClean="0">
                <a:solidFill>
                  <a:srgbClr val="3333FF"/>
                </a:solidFill>
              </a:rPr>
              <a:t>ARRAY</a:t>
            </a:r>
            <a:r>
              <a:rPr lang="de-CH" noProof="0" dirty="0" smtClean="0">
                <a:solidFill>
                  <a:srgbClr val="990000"/>
                </a:solidFill>
              </a:rPr>
              <a:t>-	Features …</a:t>
            </a:r>
          </a:p>
          <a:p>
            <a:r>
              <a:rPr lang="de-CH" b="1" noProof="0" dirty="0" smtClean="0">
                <a:solidFill>
                  <a:srgbClr val="002060"/>
                </a:solidFill>
              </a:rPr>
              <a:t>end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31178" y="3816991"/>
            <a:ext cx="5654180" cy="2600588"/>
          </a:xfrm>
          <a:prstGeom prst="roundRect">
            <a:avLst/>
          </a:prstGeom>
          <a:solidFill>
            <a:srgbClr val="99FF99"/>
          </a:solidFill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127000"/>
          </a:sp3d>
        </p:spPr>
        <p:txBody>
          <a:bodyPr wrap="square" lIns="0" tIns="0" rIns="0" bIns="0" rtlCol="0">
            <a:noAutofit/>
          </a:bodyPr>
          <a:lstStyle/>
          <a:p>
            <a:r>
              <a:rPr lang="en-US" dirty="0" smtClean="0"/>
              <a:t>For example:</a:t>
            </a:r>
          </a:p>
          <a:p>
            <a:pPr>
              <a:spcBef>
                <a:spcPts val="0"/>
              </a:spcBef>
            </a:pPr>
            <a:r>
              <a:rPr lang="en-US" dirty="0" smtClean="0"/>
              <a:t>     </a:t>
            </a:r>
            <a:r>
              <a:rPr lang="en-US" i="1" dirty="0" err="1" smtClean="0">
                <a:solidFill>
                  <a:srgbClr val="3333FF"/>
                </a:solidFill>
                <a:latin typeface="+mn-lt"/>
              </a:rPr>
              <a:t>i_th</a:t>
            </a:r>
            <a:r>
              <a:rPr lang="en-US" i="1" dirty="0" smtClean="0">
                <a:solidFill>
                  <a:srgbClr val="3333FF"/>
                </a:solidFill>
                <a:latin typeface="+mn-lt"/>
              </a:rPr>
              <a:t> </a:t>
            </a:r>
            <a:r>
              <a:rPr lang="en-US" dirty="0" smtClean="0">
                <a:solidFill>
                  <a:srgbClr val="3333FF"/>
                </a:solidFill>
                <a:latin typeface="+mn-lt"/>
              </a:rPr>
              <a:t>(</a:t>
            </a:r>
            <a:r>
              <a:rPr lang="en-US" i="1" dirty="0" err="1" smtClean="0">
                <a:solidFill>
                  <a:srgbClr val="3333FF"/>
                </a:solidFill>
                <a:latin typeface="+mn-lt"/>
              </a:rPr>
              <a:t>i</a:t>
            </a:r>
            <a:r>
              <a:rPr lang="en-US" sz="1400" i="1" dirty="0" smtClean="0">
                <a:solidFill>
                  <a:srgbClr val="3333FF"/>
                </a:solidFill>
                <a:latin typeface="+mn-lt"/>
              </a:rPr>
              <a:t> </a:t>
            </a:r>
            <a:r>
              <a:rPr lang="en-US" dirty="0" smtClean="0">
                <a:solidFill>
                  <a:srgbClr val="3333FF"/>
                </a:solidFill>
                <a:latin typeface="+mn-lt"/>
              </a:rPr>
              <a:t>: </a:t>
            </a:r>
            <a:r>
              <a:rPr lang="en-US" i="1" dirty="0" smtClean="0">
                <a:solidFill>
                  <a:srgbClr val="3333FF"/>
                </a:solidFill>
                <a:latin typeface="+mn-lt"/>
              </a:rPr>
              <a:t>INTEGER</a:t>
            </a:r>
            <a:r>
              <a:rPr lang="en-US" sz="1400" i="1" dirty="0" smtClean="0">
                <a:solidFill>
                  <a:srgbClr val="3333FF"/>
                </a:solidFill>
                <a:latin typeface="+mn-lt"/>
              </a:rPr>
              <a:t> </a:t>
            </a:r>
            <a:r>
              <a:rPr lang="en-US" dirty="0" smtClean="0">
                <a:solidFill>
                  <a:srgbClr val="3333FF"/>
                </a:solidFill>
                <a:latin typeface="+mn-lt"/>
              </a:rPr>
              <a:t>):</a:t>
            </a:r>
            <a:r>
              <a:rPr lang="en-US" i="1" dirty="0" smtClean="0">
                <a:solidFill>
                  <a:srgbClr val="3333FF"/>
                </a:solidFill>
                <a:latin typeface="+mn-lt"/>
              </a:rPr>
              <a:t> G</a:t>
            </a:r>
          </a:p>
          <a:p>
            <a:pPr>
              <a:spcBef>
                <a:spcPts val="0"/>
              </a:spcBef>
            </a:pPr>
            <a:r>
              <a:rPr lang="en-US" i="1" dirty="0" smtClean="0">
                <a:solidFill>
                  <a:srgbClr val="3333FF"/>
                </a:solidFill>
                <a:latin typeface="+mn-lt"/>
              </a:rPr>
              <a:t>	     </a:t>
            </a:r>
            <a:r>
              <a:rPr lang="en-US" dirty="0" smtClean="0">
                <a:solidFill>
                  <a:srgbClr val="990000"/>
                </a:solidFill>
                <a:latin typeface="+mn-lt"/>
              </a:rPr>
              <a:t>-- Element </a:t>
            </a:r>
            <a:r>
              <a:rPr lang="en-US" dirty="0" err="1" smtClean="0">
                <a:solidFill>
                  <a:srgbClr val="990000"/>
                </a:solidFill>
                <a:latin typeface="+mn-lt"/>
              </a:rPr>
              <a:t>mit</a:t>
            </a:r>
            <a:r>
              <a:rPr lang="en-US" dirty="0" smtClean="0">
                <a:solidFill>
                  <a:srgbClr val="990000"/>
                </a:solidFill>
                <a:latin typeface="+mn-lt"/>
              </a:rPr>
              <a:t> </a:t>
            </a:r>
            <a:r>
              <a:rPr lang="en-US" dirty="0" err="1" smtClean="0">
                <a:solidFill>
                  <a:srgbClr val="990000"/>
                </a:solidFill>
                <a:latin typeface="+mn-lt"/>
              </a:rPr>
              <a:t>Index</a:t>
            </a:r>
            <a:r>
              <a:rPr lang="en-US" i="1" dirty="0" err="1" smtClean="0">
                <a:solidFill>
                  <a:srgbClr val="3333FF"/>
                </a:solidFill>
                <a:latin typeface="+mn-lt"/>
              </a:rPr>
              <a:t>`i</a:t>
            </a:r>
            <a:r>
              <a:rPr lang="en-US" i="1" dirty="0" smtClean="0">
                <a:solidFill>
                  <a:srgbClr val="3333FF"/>
                </a:solidFill>
                <a:latin typeface="+mn-lt"/>
              </a:rPr>
              <a:t>’</a:t>
            </a:r>
            <a:r>
              <a:rPr lang="en-US" dirty="0" smtClean="0">
                <a:solidFill>
                  <a:srgbClr val="990000"/>
                </a:solidFill>
                <a:latin typeface="+mn-lt"/>
              </a:rPr>
              <a:t>.</a:t>
            </a:r>
          </a:p>
          <a:p>
            <a:pPr>
              <a:spcBef>
                <a:spcPts val="0"/>
              </a:spcBef>
            </a:pPr>
            <a:r>
              <a:rPr lang="en-US" i="1" dirty="0" smtClean="0">
                <a:solidFill>
                  <a:srgbClr val="3333FF"/>
                </a:solidFill>
                <a:latin typeface="+mn-lt"/>
              </a:rPr>
              <a:t>        </a:t>
            </a:r>
            <a:r>
              <a:rPr lang="en-US" b="1" dirty="0" smtClean="0">
                <a:solidFill>
                  <a:srgbClr val="002060"/>
                </a:solidFill>
                <a:latin typeface="+mn-lt"/>
              </a:rPr>
              <a:t>do</a:t>
            </a:r>
          </a:p>
          <a:p>
            <a:pPr>
              <a:spcBef>
                <a:spcPts val="0"/>
              </a:spcBef>
            </a:pPr>
            <a:r>
              <a:rPr lang="en-US" i="1" dirty="0" smtClean="0">
                <a:solidFill>
                  <a:srgbClr val="3333FF"/>
                </a:solidFill>
                <a:latin typeface="+mn-lt"/>
              </a:rPr>
              <a:t>               </a:t>
            </a:r>
            <a:r>
              <a:rPr lang="en-US" b="1" dirty="0" smtClean="0">
                <a:solidFill>
                  <a:srgbClr val="002060"/>
                </a:solidFill>
                <a:latin typeface="+mn-lt"/>
              </a:rPr>
              <a:t>Result</a:t>
            </a:r>
            <a:r>
              <a:rPr lang="en-US" i="1" dirty="0" smtClean="0">
                <a:solidFill>
                  <a:srgbClr val="3333FF"/>
                </a:solidFill>
                <a:latin typeface="+mn-lt"/>
              </a:rPr>
              <a:t> </a:t>
            </a:r>
            <a:r>
              <a:rPr lang="en-US" dirty="0" smtClean="0">
                <a:solidFill>
                  <a:srgbClr val="3333FF"/>
                </a:solidFill>
                <a:latin typeface="+mn-lt"/>
              </a:rPr>
              <a:t>:= </a:t>
            </a:r>
            <a:r>
              <a:rPr lang="en-US" i="1" dirty="0" smtClean="0">
                <a:solidFill>
                  <a:srgbClr val="3333FF"/>
                </a:solidFill>
                <a:latin typeface="+mn-lt"/>
              </a:rPr>
              <a:t>item   </a:t>
            </a:r>
            <a:r>
              <a:rPr lang="en-US" dirty="0" smtClean="0">
                <a:solidFill>
                  <a:srgbClr val="3333FF"/>
                </a:solidFill>
                <a:latin typeface="+mn-lt"/>
              </a:rPr>
              <a:t> (</a:t>
            </a:r>
            <a:r>
              <a:rPr lang="en-US" i="1" dirty="0" err="1" smtClean="0">
                <a:solidFill>
                  <a:srgbClr val="3333FF"/>
                </a:solidFill>
                <a:latin typeface="+mn-lt"/>
              </a:rPr>
              <a:t>i</a:t>
            </a:r>
            <a:r>
              <a:rPr lang="en-US" sz="1400" i="1" dirty="0" smtClean="0">
                <a:solidFill>
                  <a:srgbClr val="3333FF"/>
                </a:solidFill>
                <a:latin typeface="+mn-lt"/>
              </a:rPr>
              <a:t> </a:t>
            </a:r>
            <a:r>
              <a:rPr lang="en-US" dirty="0" smtClean="0">
                <a:solidFill>
                  <a:srgbClr val="3333FF"/>
                </a:solidFill>
                <a:latin typeface="+mn-lt"/>
              </a:rPr>
              <a:t>)</a:t>
            </a:r>
          </a:p>
          <a:p>
            <a:pPr>
              <a:spcBef>
                <a:spcPts val="0"/>
              </a:spcBef>
            </a:pPr>
            <a:r>
              <a:rPr lang="en-US" dirty="0" smtClean="0"/>
              <a:t>        </a:t>
            </a:r>
            <a:r>
              <a:rPr lang="en-US" b="1" dirty="0" smtClean="0">
                <a:solidFill>
                  <a:srgbClr val="002060"/>
                </a:solidFill>
                <a:latin typeface="+mn-lt"/>
              </a:rPr>
              <a:t>end</a:t>
            </a:r>
          </a:p>
        </p:txBody>
      </p:sp>
      <p:cxnSp>
        <p:nvCxnSpPr>
          <p:cNvPr id="8" name="Straight Arrow Connector 7"/>
          <p:cNvCxnSpPr/>
          <p:nvPr/>
        </p:nvCxnSpPr>
        <p:spPr bwMode="auto">
          <a:xfrm rot="10800000" flipV="1">
            <a:off x="4555227" y="4446164"/>
            <a:ext cx="3070367" cy="939567"/>
          </a:xfrm>
          <a:prstGeom prst="straightConnector1">
            <a:avLst/>
          </a:prstGeom>
          <a:noFill/>
          <a:ln w="57150" cap="flat" cmpd="sng" algn="ctr">
            <a:solidFill>
              <a:srgbClr val="C00000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sp>
        <p:nvSpPr>
          <p:cNvPr id="9" name="Rounded Rectangle 8"/>
          <p:cNvSpPr/>
          <p:nvPr/>
        </p:nvSpPr>
        <p:spPr bwMode="auto">
          <a:xfrm>
            <a:off x="3707933" y="5385732"/>
            <a:ext cx="771788" cy="469784"/>
          </a:xfrm>
          <a:prstGeom prst="roundRect">
            <a:avLst/>
          </a:prstGeom>
          <a:solidFill>
            <a:srgbClr val="99FF99">
              <a:alpha val="25000"/>
            </a:srgbClr>
          </a:solidFill>
          <a:ln w="5715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endParaRPr lang="en-US" sz="2400" kern="1200">
              <a:solidFill>
                <a:srgbClr val="333399"/>
              </a:solidFill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694416" y="4009938"/>
            <a:ext cx="2449584" cy="408623"/>
          </a:xfrm>
          <a:prstGeom prst="roundRect">
            <a:avLst/>
          </a:prstGeom>
          <a:noFill/>
          <a:ln w="25400">
            <a:solidFill>
              <a:srgbClr val="990000"/>
            </a:solidFill>
          </a:ln>
        </p:spPr>
        <p:txBody>
          <a:bodyPr wrap="square" lIns="0" tIns="0" rIns="0" bIns="0" rtlCol="0">
            <a:spAutoFit/>
          </a:bodyPr>
          <a:lstStyle/>
          <a:p>
            <a:r>
              <a:rPr lang="en-US" sz="2000" dirty="0" smtClean="0"/>
              <a:t>Feature von </a:t>
            </a:r>
            <a:r>
              <a:rPr lang="en-US" sz="2000" i="1" dirty="0" smtClean="0">
                <a:solidFill>
                  <a:srgbClr val="3333FF"/>
                </a:solidFill>
              </a:rPr>
              <a:t>ARRAY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9" grpId="0" animBg="1"/>
      <p:bldP spid="11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noProof="0" smtClean="0"/>
              <a:t>Man könnte auch </a:t>
            </a:r>
            <a:r>
              <a:rPr lang="de-CH" noProof="0" smtClean="0">
                <a:solidFill>
                  <a:srgbClr val="990000"/>
                </a:solidFill>
              </a:rPr>
              <a:t>Delegation</a:t>
            </a:r>
            <a:r>
              <a:rPr lang="de-CH" noProof="0" smtClean="0"/>
              <a:t> benutzen…</a:t>
            </a:r>
            <a:endParaRPr lang="de-CH" noProof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326137" y="897621"/>
            <a:ext cx="8594725" cy="4295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>
              <a:spcBef>
                <a:spcPct val="20000"/>
              </a:spcBef>
              <a:buClr>
                <a:srgbClr val="8B0000"/>
              </a:buClr>
            </a:pPr>
            <a:r>
              <a:rPr lang="en-US" b="1" kern="0" dirty="0" smtClean="0">
                <a:solidFill>
                  <a:srgbClr val="002060"/>
                </a:solidFill>
              </a:rPr>
              <a:t>class </a:t>
            </a:r>
            <a:r>
              <a:rPr kumimoji="0" lang="en-US" sz="2400" b="0" i="1" u="none" strike="noStrike" kern="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ARRAYED_LIST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1" u="none" strike="noStrike" kern="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[</a:t>
            </a:r>
            <a:r>
              <a:rPr kumimoji="0" lang="en-US" sz="2400" b="0" i="1" u="none" strike="noStrike" kern="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</a:t>
            </a:r>
            <a:r>
              <a:rPr kumimoji="0" lang="en-US" sz="1400" b="0" i="1" u="none" strike="noStrike" kern="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] </a:t>
            </a: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inherit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sz="2400" b="0" i="1" u="none" strike="noStrike" kern="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LIST 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[</a:t>
            </a:r>
            <a:r>
              <a:rPr kumimoji="0" lang="en-US" sz="2400" b="0" i="1" u="none" strike="noStrike" kern="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</a:t>
            </a:r>
            <a:r>
              <a:rPr kumimoji="0" lang="en-US" sz="1400" b="0" i="1" u="none" strike="noStrike" kern="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]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feature</a:t>
            </a:r>
          </a:p>
          <a:p>
            <a:pPr lvl="0">
              <a:spcBef>
                <a:spcPct val="20000"/>
              </a:spcBef>
              <a:buClr>
                <a:srgbClr val="8B0000"/>
              </a:buClr>
            </a:pPr>
            <a:r>
              <a:rPr lang="en-US" b="1" kern="0" dirty="0" smtClean="0">
                <a:solidFill>
                  <a:srgbClr val="002060"/>
                </a:solidFill>
                <a:latin typeface="+mn-lt"/>
              </a:rPr>
              <a:t>	</a:t>
            </a:r>
            <a:r>
              <a:rPr lang="en-US" i="1" kern="0" dirty="0" smtClean="0">
                <a:solidFill>
                  <a:srgbClr val="3333FF"/>
                </a:solidFill>
                <a:latin typeface="+mn-lt"/>
              </a:rPr>
              <a:t>rep</a:t>
            </a:r>
            <a:r>
              <a:rPr lang="en-US" sz="1400" i="1" kern="0" dirty="0" smtClean="0">
                <a:solidFill>
                  <a:srgbClr val="3333FF"/>
                </a:solidFill>
                <a:latin typeface="+mn-lt"/>
              </a:rPr>
              <a:t> </a:t>
            </a:r>
            <a:r>
              <a:rPr lang="en-US" kern="0" dirty="0" smtClean="0">
                <a:solidFill>
                  <a:srgbClr val="3333FF"/>
                </a:solidFill>
                <a:latin typeface="+mn-lt"/>
              </a:rPr>
              <a:t>:</a:t>
            </a:r>
            <a:r>
              <a:rPr lang="en-US" b="1" kern="0" dirty="0" smtClean="0">
                <a:solidFill>
                  <a:srgbClr val="002060"/>
                </a:solidFill>
                <a:latin typeface="+mn-lt"/>
              </a:rPr>
              <a:t> </a:t>
            </a:r>
            <a:r>
              <a:rPr lang="en-US" i="1" kern="0" dirty="0" smtClean="0">
                <a:solidFill>
                  <a:srgbClr val="3333FF"/>
                </a:solidFill>
              </a:rPr>
              <a:t>ARRAY </a:t>
            </a:r>
            <a:r>
              <a:rPr lang="en-US" kern="0" dirty="0" smtClean="0">
                <a:solidFill>
                  <a:srgbClr val="3333FF"/>
                </a:solidFill>
              </a:rPr>
              <a:t>[</a:t>
            </a:r>
            <a:r>
              <a:rPr lang="en-US" i="1" kern="0" dirty="0" smtClean="0">
                <a:solidFill>
                  <a:srgbClr val="3333FF"/>
                </a:solidFill>
              </a:rPr>
              <a:t>G</a:t>
            </a:r>
            <a:r>
              <a:rPr lang="en-US" sz="1400" i="1" kern="0" dirty="0" smtClean="0">
                <a:solidFill>
                  <a:srgbClr val="3333FF"/>
                </a:solidFill>
              </a:rPr>
              <a:t> </a:t>
            </a:r>
            <a:r>
              <a:rPr lang="en-US" kern="0" dirty="0" smtClean="0">
                <a:solidFill>
                  <a:srgbClr val="3333FF"/>
                </a:solidFill>
              </a:rPr>
              <a:t>]</a:t>
            </a:r>
            <a:endParaRPr kumimoji="0" lang="en-US" sz="2400" b="1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lvl="0">
              <a:spcBef>
                <a:spcPct val="20000"/>
              </a:spcBef>
              <a:buClr>
                <a:srgbClr val="8B0000"/>
              </a:buClr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99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… 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99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Implementiere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99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1" u="none" strike="noStrike" kern="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LIST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en-US" kern="0" dirty="0" smtClean="0">
                <a:solidFill>
                  <a:srgbClr val="990000"/>
                </a:solidFill>
                <a:latin typeface="+mn-lt"/>
              </a:rPr>
              <a:t>–Features </a:t>
            </a:r>
            <a:r>
              <a:rPr lang="en-US" kern="0" dirty="0" err="1" smtClean="0">
                <a:solidFill>
                  <a:srgbClr val="990000"/>
                </a:solidFill>
                <a:latin typeface="+mn-lt"/>
              </a:rPr>
              <a:t>mit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</a:t>
            </a:r>
            <a:r>
              <a:rPr kumimoji="0" lang="en-US" sz="2400" b="0" i="1" u="none" strike="noStrike" kern="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ARRAY</a:t>
            </a:r>
            <a:r>
              <a:rPr lang="en-US" kern="0" dirty="0" smtClean="0">
                <a:solidFill>
                  <a:srgbClr val="990000"/>
                </a:solidFill>
                <a:latin typeface="+mn-lt"/>
              </a:rPr>
              <a:t>-	Fe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99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atures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99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auf </a:t>
            </a:r>
            <a:r>
              <a:rPr lang="en-US" i="1" kern="0" dirty="0" smtClean="0">
                <a:solidFill>
                  <a:srgbClr val="3333FF"/>
                </a:solidFill>
              </a:rPr>
              <a:t>rep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99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99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angewendet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99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…</a:t>
            </a:r>
            <a:b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99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99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</a:p>
          <a:p>
            <a:pPr lvl="0">
              <a:spcBef>
                <a:spcPct val="20000"/>
              </a:spcBef>
              <a:buClr>
                <a:srgbClr val="8B0000"/>
              </a:buClr>
            </a:pP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end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105636" y="3926048"/>
            <a:ext cx="6585358" cy="2600588"/>
          </a:xfrm>
          <a:prstGeom prst="roundRect">
            <a:avLst/>
          </a:prstGeom>
          <a:solidFill>
            <a:srgbClr val="99FF99"/>
          </a:solidFill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127000"/>
          </a:sp3d>
        </p:spPr>
        <p:txBody>
          <a:bodyPr wrap="square" lIns="0" tIns="0" rIns="0" bIns="0" rtlCol="0">
            <a:noAutofit/>
          </a:bodyPr>
          <a:lstStyle/>
          <a:p>
            <a:r>
              <a:rPr lang="en-US" dirty="0" err="1" smtClean="0"/>
              <a:t>Beispiel</a:t>
            </a:r>
            <a:r>
              <a:rPr lang="en-US" dirty="0" smtClean="0"/>
              <a:t>:</a:t>
            </a:r>
          </a:p>
          <a:p>
            <a:pPr>
              <a:spcBef>
                <a:spcPts val="0"/>
              </a:spcBef>
            </a:pPr>
            <a:r>
              <a:rPr lang="en-US" dirty="0" smtClean="0"/>
              <a:t>	</a:t>
            </a:r>
            <a:r>
              <a:rPr lang="en-US" i="1" dirty="0" err="1" smtClean="0">
                <a:solidFill>
                  <a:srgbClr val="3333FF"/>
                </a:solidFill>
                <a:latin typeface="+mn-lt"/>
              </a:rPr>
              <a:t>i_th</a:t>
            </a:r>
            <a:r>
              <a:rPr lang="en-US" i="1" dirty="0" smtClean="0">
                <a:solidFill>
                  <a:srgbClr val="3333FF"/>
                </a:solidFill>
                <a:latin typeface="+mn-lt"/>
              </a:rPr>
              <a:t> </a:t>
            </a:r>
            <a:r>
              <a:rPr lang="en-US" dirty="0" smtClean="0">
                <a:solidFill>
                  <a:srgbClr val="3333FF"/>
                </a:solidFill>
                <a:latin typeface="+mn-lt"/>
              </a:rPr>
              <a:t>(</a:t>
            </a:r>
            <a:r>
              <a:rPr lang="en-US" i="1" dirty="0" err="1" smtClean="0">
                <a:solidFill>
                  <a:srgbClr val="3333FF"/>
                </a:solidFill>
                <a:latin typeface="+mn-lt"/>
              </a:rPr>
              <a:t>i</a:t>
            </a:r>
            <a:r>
              <a:rPr lang="en-US" sz="1400" i="1" dirty="0" smtClean="0">
                <a:solidFill>
                  <a:srgbClr val="3333FF"/>
                </a:solidFill>
                <a:latin typeface="+mn-lt"/>
              </a:rPr>
              <a:t> </a:t>
            </a:r>
            <a:r>
              <a:rPr lang="en-US" dirty="0" smtClean="0">
                <a:solidFill>
                  <a:srgbClr val="3333FF"/>
                </a:solidFill>
                <a:latin typeface="+mn-lt"/>
              </a:rPr>
              <a:t>: </a:t>
            </a:r>
            <a:r>
              <a:rPr lang="en-US" i="1" dirty="0" smtClean="0">
                <a:solidFill>
                  <a:srgbClr val="3333FF"/>
                </a:solidFill>
                <a:latin typeface="+mn-lt"/>
              </a:rPr>
              <a:t>INTEGER</a:t>
            </a:r>
            <a:r>
              <a:rPr lang="en-US" sz="1400" i="1" dirty="0" smtClean="0">
                <a:solidFill>
                  <a:srgbClr val="3333FF"/>
                </a:solidFill>
                <a:latin typeface="+mn-lt"/>
              </a:rPr>
              <a:t> </a:t>
            </a:r>
            <a:r>
              <a:rPr lang="en-US" dirty="0" smtClean="0">
                <a:solidFill>
                  <a:srgbClr val="3333FF"/>
                </a:solidFill>
                <a:latin typeface="+mn-lt"/>
              </a:rPr>
              <a:t>):</a:t>
            </a:r>
            <a:r>
              <a:rPr lang="en-US" i="1" dirty="0" smtClean="0">
                <a:solidFill>
                  <a:srgbClr val="3333FF"/>
                </a:solidFill>
                <a:latin typeface="+mn-lt"/>
              </a:rPr>
              <a:t> G</a:t>
            </a:r>
          </a:p>
          <a:p>
            <a:pPr>
              <a:spcBef>
                <a:spcPts val="0"/>
              </a:spcBef>
            </a:pPr>
            <a:r>
              <a:rPr lang="en-US" i="1" dirty="0" smtClean="0">
                <a:solidFill>
                  <a:srgbClr val="3333FF"/>
                </a:solidFill>
                <a:latin typeface="+mn-lt"/>
              </a:rPr>
              <a:t>			</a:t>
            </a:r>
            <a:r>
              <a:rPr lang="en-US" dirty="0" smtClean="0">
                <a:solidFill>
                  <a:srgbClr val="990000"/>
                </a:solidFill>
                <a:latin typeface="+mn-lt"/>
              </a:rPr>
              <a:t>-- Element </a:t>
            </a:r>
            <a:r>
              <a:rPr lang="en-US" dirty="0" err="1" smtClean="0">
                <a:solidFill>
                  <a:srgbClr val="990000"/>
                </a:solidFill>
                <a:latin typeface="+mn-lt"/>
              </a:rPr>
              <a:t>mit</a:t>
            </a:r>
            <a:r>
              <a:rPr lang="en-US" dirty="0" smtClean="0">
                <a:solidFill>
                  <a:srgbClr val="990000"/>
                </a:solidFill>
                <a:latin typeface="+mn-lt"/>
              </a:rPr>
              <a:t> Index </a:t>
            </a:r>
            <a:r>
              <a:rPr lang="en-US" i="1" dirty="0" smtClean="0">
                <a:solidFill>
                  <a:srgbClr val="3333FF"/>
                </a:solidFill>
                <a:latin typeface="+mn-lt"/>
              </a:rPr>
              <a:t>`</a:t>
            </a:r>
            <a:r>
              <a:rPr lang="en-US" i="1" dirty="0" err="1" smtClean="0">
                <a:solidFill>
                  <a:srgbClr val="3333FF"/>
                </a:solidFill>
                <a:latin typeface="+mn-lt"/>
              </a:rPr>
              <a:t>i</a:t>
            </a:r>
            <a:r>
              <a:rPr lang="en-US" i="1" dirty="0" smtClean="0">
                <a:solidFill>
                  <a:srgbClr val="3333FF"/>
                </a:solidFill>
                <a:latin typeface="+mn-lt"/>
              </a:rPr>
              <a:t>’</a:t>
            </a:r>
            <a:r>
              <a:rPr lang="en-US" dirty="0" smtClean="0">
                <a:solidFill>
                  <a:srgbClr val="990000"/>
                </a:solidFill>
                <a:latin typeface="+mn-lt"/>
              </a:rPr>
              <a:t>.</a:t>
            </a:r>
          </a:p>
          <a:p>
            <a:pPr>
              <a:spcBef>
                <a:spcPts val="0"/>
              </a:spcBef>
            </a:pPr>
            <a:r>
              <a:rPr lang="en-US" i="1" dirty="0" smtClean="0">
                <a:solidFill>
                  <a:srgbClr val="3333FF"/>
                </a:solidFill>
                <a:latin typeface="+mn-lt"/>
              </a:rPr>
              <a:t>		</a:t>
            </a:r>
            <a:r>
              <a:rPr lang="en-US" b="1" dirty="0" smtClean="0">
                <a:solidFill>
                  <a:srgbClr val="002060"/>
                </a:solidFill>
                <a:latin typeface="+mn-lt"/>
              </a:rPr>
              <a:t>do</a:t>
            </a:r>
          </a:p>
          <a:p>
            <a:pPr>
              <a:spcBef>
                <a:spcPts val="0"/>
              </a:spcBef>
            </a:pPr>
            <a:r>
              <a:rPr lang="en-US" i="1" dirty="0" smtClean="0">
                <a:solidFill>
                  <a:srgbClr val="3333FF"/>
                </a:solidFill>
                <a:latin typeface="+mn-lt"/>
              </a:rPr>
              <a:t>			</a:t>
            </a:r>
            <a:r>
              <a:rPr lang="en-US" b="1" dirty="0" smtClean="0">
                <a:solidFill>
                  <a:srgbClr val="002060"/>
                </a:solidFill>
                <a:latin typeface="+mn-lt"/>
              </a:rPr>
              <a:t>Result</a:t>
            </a:r>
            <a:r>
              <a:rPr lang="en-US" i="1" dirty="0" smtClean="0">
                <a:solidFill>
                  <a:srgbClr val="3333FF"/>
                </a:solidFill>
                <a:latin typeface="+mn-lt"/>
              </a:rPr>
              <a:t> </a:t>
            </a:r>
            <a:r>
              <a:rPr lang="en-US" dirty="0" smtClean="0">
                <a:solidFill>
                  <a:srgbClr val="3333FF"/>
                </a:solidFill>
                <a:latin typeface="+mn-lt"/>
              </a:rPr>
              <a:t>:= </a:t>
            </a:r>
            <a:r>
              <a:rPr lang="en-US" i="1" dirty="0" smtClean="0">
                <a:solidFill>
                  <a:srgbClr val="990000"/>
                </a:solidFill>
                <a:latin typeface="+mn-lt"/>
              </a:rPr>
              <a:t>rep</a:t>
            </a:r>
            <a:r>
              <a:rPr lang="en-US" sz="1000" kern="0" dirty="0" smtClean="0">
                <a:solidFill>
                  <a:srgbClr val="0000FF"/>
                </a:solidFill>
                <a:latin typeface="Comic Sans MS"/>
              </a:rPr>
              <a:t> </a:t>
            </a:r>
            <a:r>
              <a:rPr lang="en-US" sz="1000" kern="0" dirty="0" smtClean="0">
                <a:solidFill>
                  <a:srgbClr val="0000FF"/>
                </a:solidFill>
                <a:latin typeface="Comic Sans MS"/>
                <a:sym typeface="Wingdings" pitchFamily="2" charset="2"/>
              </a:rPr>
              <a:t> </a:t>
            </a:r>
            <a:r>
              <a:rPr lang="en-US" i="1" dirty="0" smtClean="0">
                <a:solidFill>
                  <a:srgbClr val="3333FF"/>
                </a:solidFill>
                <a:latin typeface="+mn-lt"/>
              </a:rPr>
              <a:t>item (</a:t>
            </a:r>
            <a:r>
              <a:rPr lang="en-US" i="1" dirty="0" err="1" smtClean="0">
                <a:solidFill>
                  <a:srgbClr val="3333FF"/>
                </a:solidFill>
                <a:latin typeface="+mn-lt"/>
              </a:rPr>
              <a:t>i</a:t>
            </a:r>
            <a:r>
              <a:rPr lang="en-US" i="1" dirty="0" smtClean="0">
                <a:solidFill>
                  <a:srgbClr val="3333FF"/>
                </a:solidFill>
                <a:latin typeface="+mn-lt"/>
              </a:rPr>
              <a:t>)</a:t>
            </a:r>
          </a:p>
          <a:p>
            <a:pPr>
              <a:spcBef>
                <a:spcPts val="0"/>
              </a:spcBef>
            </a:pPr>
            <a:r>
              <a:rPr lang="en-US" dirty="0" smtClean="0"/>
              <a:t>		</a:t>
            </a:r>
            <a:r>
              <a:rPr lang="en-US" b="1" dirty="0" smtClean="0">
                <a:solidFill>
                  <a:srgbClr val="002060"/>
                </a:solidFill>
                <a:latin typeface="+mn-lt"/>
              </a:rPr>
              <a:t>end</a:t>
            </a:r>
          </a:p>
        </p:txBody>
      </p:sp>
      <p:sp>
        <p:nvSpPr>
          <p:cNvPr id="7" name="Rounded Rectangle 6"/>
          <p:cNvSpPr/>
          <p:nvPr/>
        </p:nvSpPr>
        <p:spPr bwMode="auto">
          <a:xfrm>
            <a:off x="6258187" y="5570291"/>
            <a:ext cx="696286" cy="335560"/>
          </a:xfrm>
          <a:prstGeom prst="roundRect">
            <a:avLst/>
          </a:prstGeom>
          <a:solidFill>
            <a:srgbClr val="FFFF00">
              <a:alpha val="18000"/>
            </a:srgbClr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endParaRPr lang="en-US" sz="2400" kern="1200">
              <a:solidFill>
                <a:srgbClr val="333399"/>
              </a:solidFill>
              <a:latin typeface="Comic Sans MS" pitchFamily="66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noProof="0" smtClean="0"/>
              <a:t>Nicht-konforme Vererbung</a:t>
            </a:r>
            <a:endParaRPr lang="de-CH" noProof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CH" b="1" noProof="0" dirty="0" err="1" smtClean="0">
                <a:solidFill>
                  <a:srgbClr val="002060"/>
                </a:solidFill>
              </a:rPr>
              <a:t>class</a:t>
            </a:r>
            <a:endParaRPr lang="de-CH" noProof="0" dirty="0" smtClean="0"/>
          </a:p>
          <a:p>
            <a:r>
              <a:rPr lang="de-CH" i="1" noProof="0" dirty="0" smtClean="0">
                <a:solidFill>
                  <a:srgbClr val="3333FF"/>
                </a:solidFill>
              </a:rPr>
              <a:t>	ARRAYED_LIST</a:t>
            </a:r>
            <a:r>
              <a:rPr lang="de-CH" noProof="0" dirty="0" smtClean="0"/>
              <a:t> </a:t>
            </a:r>
            <a:r>
              <a:rPr lang="de-CH" i="1" noProof="0" dirty="0" smtClean="0">
                <a:solidFill>
                  <a:srgbClr val="3333FF"/>
                </a:solidFill>
              </a:rPr>
              <a:t> </a:t>
            </a:r>
            <a:r>
              <a:rPr lang="de-CH" noProof="0" dirty="0" smtClean="0">
                <a:solidFill>
                  <a:srgbClr val="3333FF"/>
                </a:solidFill>
              </a:rPr>
              <a:t>[</a:t>
            </a:r>
            <a:r>
              <a:rPr lang="de-CH" i="1" noProof="0" dirty="0" smtClean="0">
                <a:solidFill>
                  <a:srgbClr val="3333FF"/>
                </a:solidFill>
              </a:rPr>
              <a:t>G</a:t>
            </a:r>
            <a:r>
              <a:rPr lang="de-CH" sz="1400" i="1" noProof="0" dirty="0" smtClean="0">
                <a:solidFill>
                  <a:srgbClr val="3333FF"/>
                </a:solidFill>
              </a:rPr>
              <a:t> </a:t>
            </a:r>
            <a:r>
              <a:rPr lang="de-CH" noProof="0" dirty="0" smtClean="0">
                <a:solidFill>
                  <a:srgbClr val="3333FF"/>
                </a:solidFill>
              </a:rPr>
              <a:t>]</a:t>
            </a:r>
          </a:p>
          <a:p>
            <a:r>
              <a:rPr lang="de-CH" b="1" noProof="0" dirty="0" err="1" smtClean="0">
                <a:solidFill>
                  <a:srgbClr val="002060"/>
                </a:solidFill>
              </a:rPr>
              <a:t>inherit</a:t>
            </a:r>
            <a:endParaRPr lang="de-CH" b="1" noProof="0" dirty="0" smtClean="0">
              <a:solidFill>
                <a:srgbClr val="002060"/>
              </a:solidFill>
            </a:endParaRPr>
          </a:p>
          <a:p>
            <a:r>
              <a:rPr lang="de-CH" noProof="0" dirty="0" smtClean="0"/>
              <a:t>	</a:t>
            </a:r>
            <a:r>
              <a:rPr lang="de-CH" i="1" noProof="0" dirty="0" smtClean="0">
                <a:solidFill>
                  <a:srgbClr val="3333FF"/>
                </a:solidFill>
              </a:rPr>
              <a:t>LIST </a:t>
            </a:r>
            <a:r>
              <a:rPr lang="de-CH" noProof="0" dirty="0" smtClean="0">
                <a:solidFill>
                  <a:srgbClr val="3333FF"/>
                </a:solidFill>
              </a:rPr>
              <a:t>[</a:t>
            </a:r>
            <a:r>
              <a:rPr lang="de-CH" i="1" noProof="0" dirty="0" smtClean="0">
                <a:solidFill>
                  <a:srgbClr val="3333FF"/>
                </a:solidFill>
              </a:rPr>
              <a:t>G</a:t>
            </a:r>
            <a:r>
              <a:rPr lang="de-CH" sz="1400" i="1" noProof="0" dirty="0" smtClean="0">
                <a:solidFill>
                  <a:srgbClr val="3333FF"/>
                </a:solidFill>
              </a:rPr>
              <a:t> </a:t>
            </a:r>
            <a:r>
              <a:rPr lang="de-CH" noProof="0" dirty="0" smtClean="0">
                <a:solidFill>
                  <a:srgbClr val="3333FF"/>
                </a:solidFill>
              </a:rPr>
              <a:t>] </a:t>
            </a:r>
          </a:p>
          <a:p>
            <a:r>
              <a:rPr lang="de-CH" i="1" noProof="0" dirty="0" smtClean="0">
                <a:solidFill>
                  <a:srgbClr val="3333FF"/>
                </a:solidFill>
              </a:rPr>
              <a:t>	</a:t>
            </a:r>
          </a:p>
          <a:p>
            <a:endParaRPr lang="de-CH" i="1" noProof="0" dirty="0" smtClean="0">
              <a:solidFill>
                <a:srgbClr val="3333FF"/>
              </a:solidFill>
            </a:endParaRPr>
          </a:p>
          <a:p>
            <a:r>
              <a:rPr lang="de-CH" i="1" noProof="0" dirty="0" smtClean="0">
                <a:solidFill>
                  <a:srgbClr val="3333FF"/>
                </a:solidFill>
              </a:rPr>
              <a:t>	ARRAY </a:t>
            </a:r>
            <a:r>
              <a:rPr lang="de-CH" noProof="0" dirty="0" smtClean="0">
                <a:solidFill>
                  <a:srgbClr val="3333FF"/>
                </a:solidFill>
              </a:rPr>
              <a:t>[</a:t>
            </a:r>
            <a:r>
              <a:rPr lang="de-CH" i="1" noProof="0" dirty="0" smtClean="0">
                <a:solidFill>
                  <a:srgbClr val="3333FF"/>
                </a:solidFill>
              </a:rPr>
              <a:t>G</a:t>
            </a:r>
            <a:r>
              <a:rPr lang="de-CH" sz="1400" i="1" noProof="0" dirty="0" smtClean="0">
                <a:solidFill>
                  <a:srgbClr val="3333FF"/>
                </a:solidFill>
              </a:rPr>
              <a:t> </a:t>
            </a:r>
            <a:r>
              <a:rPr lang="de-CH" noProof="0" dirty="0" smtClean="0">
                <a:solidFill>
                  <a:srgbClr val="3333FF"/>
                </a:solidFill>
              </a:rPr>
              <a:t>]</a:t>
            </a:r>
          </a:p>
          <a:p>
            <a:endParaRPr lang="de-CH" b="1" noProof="0" dirty="0" smtClean="0">
              <a:solidFill>
                <a:srgbClr val="002060"/>
              </a:solidFill>
            </a:endParaRPr>
          </a:p>
          <a:p>
            <a:r>
              <a:rPr lang="de-CH" b="1" noProof="0" dirty="0" err="1" smtClean="0">
                <a:solidFill>
                  <a:srgbClr val="002060"/>
                </a:solidFill>
              </a:rPr>
              <a:t>feature</a:t>
            </a:r>
            <a:endParaRPr lang="de-CH" b="1" noProof="0" dirty="0" smtClean="0">
              <a:solidFill>
                <a:srgbClr val="002060"/>
              </a:solidFill>
            </a:endParaRPr>
          </a:p>
          <a:p>
            <a:r>
              <a:rPr lang="de-CH" noProof="0" dirty="0" smtClean="0"/>
              <a:t>	</a:t>
            </a:r>
            <a:r>
              <a:rPr lang="de-CH" noProof="0" dirty="0" smtClean="0">
                <a:solidFill>
                  <a:srgbClr val="990000"/>
                </a:solidFill>
              </a:rPr>
              <a:t>… Implementiere</a:t>
            </a:r>
            <a:r>
              <a:rPr lang="de-CH" noProof="0" dirty="0" smtClean="0"/>
              <a:t> </a:t>
            </a:r>
            <a:r>
              <a:rPr lang="de-CH" i="1" noProof="0" dirty="0" smtClean="0">
                <a:solidFill>
                  <a:srgbClr val="3333FF"/>
                </a:solidFill>
              </a:rPr>
              <a:t>LIST</a:t>
            </a:r>
            <a:r>
              <a:rPr lang="de-CH" noProof="0" dirty="0" smtClean="0"/>
              <a:t> </a:t>
            </a:r>
            <a:r>
              <a:rPr lang="de-CH" dirty="0" smtClean="0">
                <a:solidFill>
                  <a:srgbClr val="990000"/>
                </a:solidFill>
              </a:rPr>
              <a:t>-F</a:t>
            </a:r>
            <a:r>
              <a:rPr lang="de-CH" noProof="0" dirty="0" err="1" smtClean="0">
                <a:solidFill>
                  <a:srgbClr val="990000"/>
                </a:solidFill>
              </a:rPr>
              <a:t>eatures</a:t>
            </a:r>
            <a:r>
              <a:rPr lang="de-CH" noProof="0" dirty="0" smtClean="0">
                <a:solidFill>
                  <a:srgbClr val="990000"/>
                </a:solidFill>
              </a:rPr>
              <a:t> mit</a:t>
            </a:r>
            <a:r>
              <a:rPr lang="de-CH" noProof="0" dirty="0" smtClean="0"/>
              <a:t> </a:t>
            </a:r>
            <a:r>
              <a:rPr lang="de-CH" i="1" noProof="0" dirty="0" smtClean="0">
                <a:solidFill>
                  <a:srgbClr val="3333FF"/>
                </a:solidFill>
              </a:rPr>
              <a:t>ARRAY</a:t>
            </a:r>
            <a:r>
              <a:rPr lang="de-CH" dirty="0" smtClean="0">
                <a:solidFill>
                  <a:srgbClr val="990000"/>
                </a:solidFill>
              </a:rPr>
              <a:t>-	F</a:t>
            </a:r>
            <a:r>
              <a:rPr lang="de-CH" noProof="0" dirty="0" err="1" smtClean="0">
                <a:solidFill>
                  <a:srgbClr val="990000"/>
                </a:solidFill>
              </a:rPr>
              <a:t>eatures</a:t>
            </a:r>
            <a:r>
              <a:rPr lang="de-CH" noProof="0" dirty="0" smtClean="0">
                <a:solidFill>
                  <a:srgbClr val="990000"/>
                </a:solidFill>
              </a:rPr>
              <a:t> …</a:t>
            </a:r>
          </a:p>
          <a:p>
            <a:r>
              <a:rPr lang="de-CH" b="1" noProof="0" dirty="0" smtClean="0">
                <a:solidFill>
                  <a:srgbClr val="002060"/>
                </a:solidFill>
              </a:rPr>
              <a:t>end</a:t>
            </a:r>
          </a:p>
          <a:p>
            <a:endParaRPr lang="de-CH" noProof="0" dirty="0"/>
          </a:p>
        </p:txBody>
      </p:sp>
      <p:sp>
        <p:nvSpPr>
          <p:cNvPr id="4" name="TextBox 3"/>
          <p:cNvSpPr txBox="1"/>
          <p:nvPr/>
        </p:nvSpPr>
        <p:spPr>
          <a:xfrm>
            <a:off x="268448" y="2852257"/>
            <a:ext cx="2650921" cy="461665"/>
          </a:xfrm>
          <a:prstGeom prst="rect">
            <a:avLst/>
          </a:prstGeom>
          <a:solidFill>
            <a:srgbClr val="99FF99"/>
          </a:solidFill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127000"/>
          </a:sp3d>
        </p:spPr>
        <p:txBody>
          <a:bodyPr wrap="square" rtlCol="0">
            <a:spAutoFit/>
          </a:bodyPr>
          <a:lstStyle/>
          <a:p>
            <a:r>
              <a:rPr lang="en-US" b="1" smtClean="0">
                <a:solidFill>
                  <a:srgbClr val="002060"/>
                </a:solidFill>
                <a:latin typeface="+mn-lt"/>
              </a:rPr>
              <a:t>inherit</a:t>
            </a:r>
            <a:r>
              <a:rPr lang="en-US" smtClean="0"/>
              <a:t> </a:t>
            </a:r>
            <a:r>
              <a:rPr lang="en-US" i="1" smtClean="0">
                <a:solidFill>
                  <a:srgbClr val="3333FF"/>
                </a:solidFill>
              </a:rPr>
              <a:t> </a:t>
            </a:r>
            <a:r>
              <a:rPr lang="en-US" smtClean="0">
                <a:solidFill>
                  <a:srgbClr val="3333FF"/>
                </a:solidFill>
              </a:rPr>
              <a:t>{</a:t>
            </a:r>
            <a:r>
              <a:rPr lang="en-US" i="1" smtClean="0">
                <a:solidFill>
                  <a:srgbClr val="3333FF"/>
                </a:solidFill>
              </a:rPr>
              <a:t>NONE</a:t>
            </a:r>
            <a:r>
              <a:rPr lang="en-US" sz="1400" i="1" smtClean="0">
                <a:solidFill>
                  <a:srgbClr val="3333FF"/>
                </a:solidFill>
              </a:rPr>
              <a:t> </a:t>
            </a:r>
            <a:r>
              <a:rPr lang="en-US" smtClean="0">
                <a:solidFill>
                  <a:srgbClr val="3333FF"/>
                </a:solidFill>
              </a:rPr>
              <a:t>}</a:t>
            </a:r>
            <a:endParaRPr lang="en-US"/>
          </a:p>
        </p:txBody>
      </p:sp>
      <p:sp>
        <p:nvSpPr>
          <p:cNvPr id="9" name="Line 24"/>
          <p:cNvSpPr>
            <a:spLocks noChangeShapeType="1"/>
          </p:cNvSpPr>
          <p:nvPr>
            <p:custDataLst>
              <p:tags r:id="rId1"/>
            </p:custDataLst>
          </p:nvPr>
        </p:nvSpPr>
        <p:spPr bwMode="auto">
          <a:xfrm flipV="1">
            <a:off x="5377343" y="1417739"/>
            <a:ext cx="1" cy="1719744"/>
          </a:xfrm>
          <a:prstGeom prst="line">
            <a:avLst/>
          </a:prstGeom>
          <a:noFill/>
          <a:ln w="28575">
            <a:solidFill>
              <a:srgbClr val="990000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6938948" y="763919"/>
            <a:ext cx="1906795" cy="628624"/>
            <a:chOff x="5965825" y="1082701"/>
            <a:chExt cx="1906795" cy="628624"/>
          </a:xfrm>
        </p:grpSpPr>
        <p:sp>
          <p:nvSpPr>
            <p:cNvPr id="6" name="Oval 3"/>
            <p:cNvSpPr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5965825" y="1082701"/>
              <a:ext cx="1906795" cy="628624"/>
            </a:xfrm>
            <a:prstGeom prst="ellipse">
              <a:avLst/>
            </a:prstGeom>
            <a:solidFill>
              <a:srgbClr val="99FF99"/>
            </a:solidFill>
            <a:ln w="9525">
              <a:solidFill>
                <a:srgbClr val="990000">
                  <a:alpha val="34000"/>
                </a:srgbClr>
              </a:solidFill>
              <a:round/>
              <a:headEnd/>
              <a:tailEnd/>
            </a:ln>
            <a:effectLst>
              <a:outerShdw blurRad="50800" dist="50800" dir="5400000" sx="101000" sy="101000" algn="ctr" rotWithShape="0">
                <a:srgbClr val="000000">
                  <a:alpha val="43137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 wrap="none" anchor="ctr"/>
            <a:lstStyle/>
            <a:p>
              <a:pPr>
                <a:spcBef>
                  <a:spcPct val="0"/>
                </a:spcBef>
                <a:buFontTx/>
                <a:buNone/>
              </a:pPr>
              <a:endParaRPr lang="en-US" sz="1800" b="0">
                <a:latin typeface="Arial" pitchFamily="34" charset="0"/>
              </a:endParaRPr>
            </a:p>
          </p:txBody>
        </p:sp>
        <p:sp>
          <p:nvSpPr>
            <p:cNvPr id="7" name="Text Box 11"/>
            <p:cNvSpPr txBox="1">
              <a:spLocks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6321425" y="1217613"/>
              <a:ext cx="1439863" cy="3667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Tx/>
                <a:buNone/>
              </a:pPr>
              <a:r>
                <a:rPr lang="en-US" sz="1800" b="0" i="1" smtClean="0">
                  <a:solidFill>
                    <a:srgbClr val="3333FF"/>
                  </a:solidFill>
                </a:rPr>
                <a:t>ARRAY</a:t>
              </a:r>
              <a:endParaRPr lang="en-US" sz="1800" b="0" i="1">
                <a:solidFill>
                  <a:srgbClr val="3333FF"/>
                </a:solidFill>
              </a:endParaRP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4440426" y="756928"/>
            <a:ext cx="1906795" cy="628624"/>
            <a:chOff x="5965825" y="1082701"/>
            <a:chExt cx="1906795" cy="628624"/>
          </a:xfrm>
        </p:grpSpPr>
        <p:sp>
          <p:nvSpPr>
            <p:cNvPr id="12" name="Oval 3"/>
            <p:cNvSpPr>
              <a:spLocks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5965825" y="1082701"/>
              <a:ext cx="1906795" cy="628624"/>
            </a:xfrm>
            <a:prstGeom prst="ellipse">
              <a:avLst/>
            </a:prstGeom>
            <a:solidFill>
              <a:srgbClr val="99FF99"/>
            </a:solidFill>
            <a:ln w="9525">
              <a:solidFill>
                <a:srgbClr val="990000">
                  <a:alpha val="34000"/>
                </a:srgbClr>
              </a:solidFill>
              <a:round/>
              <a:headEnd/>
              <a:tailEnd/>
            </a:ln>
            <a:effectLst>
              <a:outerShdw blurRad="50800" dist="50800" dir="5400000" sx="101000" sy="101000" algn="ctr" rotWithShape="0">
                <a:srgbClr val="000000">
                  <a:alpha val="43137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 wrap="none" anchor="ctr"/>
            <a:lstStyle/>
            <a:p>
              <a:pPr>
                <a:spcBef>
                  <a:spcPct val="0"/>
                </a:spcBef>
                <a:buFontTx/>
                <a:buNone/>
              </a:pPr>
              <a:endParaRPr lang="en-US" sz="1800" b="0">
                <a:latin typeface="Arial" pitchFamily="34" charset="0"/>
              </a:endParaRPr>
            </a:p>
          </p:txBody>
        </p:sp>
        <p:sp>
          <p:nvSpPr>
            <p:cNvPr id="13" name="Text Box 11"/>
            <p:cNvSpPr txBox="1"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6321425" y="1217613"/>
              <a:ext cx="1439863" cy="3667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Tx/>
                <a:buNone/>
              </a:pPr>
              <a:r>
                <a:rPr lang="en-US" sz="1800" b="0" i="1" smtClean="0">
                  <a:solidFill>
                    <a:srgbClr val="3333FF"/>
                  </a:solidFill>
                </a:rPr>
                <a:t>LIST</a:t>
              </a:r>
              <a:endParaRPr lang="en-US" sz="1800" b="0" i="1">
                <a:solidFill>
                  <a:srgbClr val="3333FF"/>
                </a:solidFill>
              </a:endParaRPr>
            </a:p>
          </p:txBody>
        </p:sp>
      </p:grpSp>
      <p:sp>
        <p:nvSpPr>
          <p:cNvPr id="14" name="Line 24"/>
          <p:cNvSpPr>
            <a:spLocks noChangeShapeType="1"/>
          </p:cNvSpPr>
          <p:nvPr>
            <p:custDataLst>
              <p:tags r:id="rId2"/>
            </p:custDataLst>
          </p:nvPr>
        </p:nvSpPr>
        <p:spPr bwMode="auto">
          <a:xfrm flipV="1">
            <a:off x="5914238" y="2273417"/>
            <a:ext cx="838899" cy="922788"/>
          </a:xfrm>
          <a:prstGeom prst="line">
            <a:avLst/>
          </a:prstGeom>
          <a:noFill/>
          <a:ln w="28575">
            <a:solidFill>
              <a:srgbClr val="990000"/>
            </a:solidFill>
            <a:round/>
            <a:headEnd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15" name="Line 24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 flipV="1">
            <a:off x="6846815" y="1503026"/>
            <a:ext cx="612396" cy="645953"/>
          </a:xfrm>
          <a:prstGeom prst="line">
            <a:avLst/>
          </a:prstGeom>
          <a:noFill/>
          <a:ln w="28575">
            <a:solidFill>
              <a:srgbClr val="990000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18" name="Freeform 17"/>
          <p:cNvSpPr/>
          <p:nvPr/>
        </p:nvSpPr>
        <p:spPr bwMode="auto">
          <a:xfrm rot="13995982">
            <a:off x="6599534" y="2007348"/>
            <a:ext cx="511729" cy="369332"/>
          </a:xfrm>
          <a:custGeom>
            <a:avLst/>
            <a:gdLst>
              <a:gd name="connsiteX0" fmla="*/ 0 w 511729"/>
              <a:gd name="connsiteY0" fmla="*/ 135622 h 135622"/>
              <a:gd name="connsiteX1" fmla="*/ 276837 w 511729"/>
              <a:gd name="connsiteY1" fmla="*/ 9787 h 135622"/>
              <a:gd name="connsiteX2" fmla="*/ 511729 w 511729"/>
              <a:gd name="connsiteY2" fmla="*/ 76899 h 1356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11729" h="135622">
                <a:moveTo>
                  <a:pt x="0" y="135622"/>
                </a:moveTo>
                <a:cubicBezTo>
                  <a:pt x="95774" y="77598"/>
                  <a:pt x="191549" y="19574"/>
                  <a:pt x="276837" y="9787"/>
                </a:cubicBezTo>
                <a:cubicBezTo>
                  <a:pt x="362125" y="0"/>
                  <a:pt x="436927" y="38449"/>
                  <a:pt x="511729" y="76899"/>
                </a:cubicBezTo>
              </a:path>
            </a:pathLst>
          </a:custGeom>
          <a:noFill/>
          <a:ln w="38100" cap="flat" cmpd="sng" algn="ctr">
            <a:solidFill>
              <a:srgbClr val="99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grpSp>
        <p:nvGrpSpPr>
          <p:cNvPr id="19" name="Group 18"/>
          <p:cNvGrpSpPr/>
          <p:nvPr/>
        </p:nvGrpSpPr>
        <p:grpSpPr>
          <a:xfrm>
            <a:off x="4580387" y="3158669"/>
            <a:ext cx="1614022" cy="951935"/>
            <a:chOff x="4580387" y="3158669"/>
            <a:chExt cx="1614022" cy="951935"/>
          </a:xfrm>
        </p:grpSpPr>
        <p:sp>
          <p:nvSpPr>
            <p:cNvPr id="5" name="Oval 3"/>
            <p:cNvSpPr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4580387" y="3158669"/>
              <a:ext cx="1607983" cy="951935"/>
            </a:xfrm>
            <a:prstGeom prst="ellipse">
              <a:avLst/>
            </a:prstGeom>
            <a:solidFill>
              <a:srgbClr val="99FF99"/>
            </a:solidFill>
            <a:ln w="9525">
              <a:solidFill>
                <a:srgbClr val="990000">
                  <a:alpha val="34000"/>
                </a:srgbClr>
              </a:solidFill>
              <a:round/>
              <a:headEnd/>
              <a:tailEnd/>
            </a:ln>
            <a:effectLst>
              <a:outerShdw blurRad="50800" dist="50800" dir="5400000" sx="101000" sy="101000" algn="ctr" rotWithShape="0">
                <a:srgbClr val="000000">
                  <a:alpha val="43137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 wrap="none" anchor="ctr"/>
            <a:lstStyle/>
            <a:p>
              <a:pPr>
                <a:spcBef>
                  <a:spcPct val="0"/>
                </a:spcBef>
                <a:buFontTx/>
                <a:buNone/>
              </a:pPr>
              <a:endParaRPr lang="en-US" sz="1800" b="0">
                <a:latin typeface="Arial" pitchFamily="34" charset="0"/>
              </a:endParaRPr>
            </a:p>
          </p:txBody>
        </p:sp>
        <p:sp>
          <p:nvSpPr>
            <p:cNvPr id="8" name="Text Box 13"/>
            <p:cNvSpPr txBox="1">
              <a:spLocks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4827571" y="3268181"/>
              <a:ext cx="1366838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Tx/>
                <a:buNone/>
              </a:pPr>
              <a:r>
                <a:rPr lang="en-US" sz="1800" b="0" i="1" smtClean="0">
                  <a:solidFill>
                    <a:srgbClr val="3333FF"/>
                  </a:solidFill>
                </a:rPr>
                <a:t>ARRAYED_LIST</a:t>
              </a:r>
              <a:endParaRPr lang="en-US" sz="1800" b="0" i="1">
                <a:solidFill>
                  <a:srgbClr val="3333FF"/>
                </a:solidFill>
              </a:endParaRPr>
            </a:p>
          </p:txBody>
        </p:sp>
      </p:grpSp>
      <p:sp>
        <p:nvSpPr>
          <p:cNvPr id="20" name="Rounded Rectangular Callout 19"/>
          <p:cNvSpPr/>
          <p:nvPr/>
        </p:nvSpPr>
        <p:spPr bwMode="auto">
          <a:xfrm>
            <a:off x="6811861" y="3380763"/>
            <a:ext cx="2072081" cy="553673"/>
          </a:xfrm>
          <a:prstGeom prst="wedgeRoundRectCallout">
            <a:avLst>
              <a:gd name="adj1" fmla="val -49051"/>
              <a:gd name="adj2" fmla="val -218703"/>
              <a:gd name="adj3" fmla="val 16667"/>
            </a:avLst>
          </a:prstGeom>
          <a:solidFill>
            <a:srgbClr val="FFFF00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>
              <a:lnSpc>
                <a:spcPct val="80000"/>
              </a:lnSpc>
            </a:pPr>
            <a:r>
              <a:rPr lang="en-US" sz="2000" dirty="0" err="1" smtClean="0">
                <a:solidFill>
                  <a:srgbClr val="990000"/>
                </a:solidFill>
              </a:rPr>
              <a:t>Nicht-konforme</a:t>
            </a:r>
            <a:r>
              <a:rPr lang="en-US" sz="2000" dirty="0" smtClean="0">
                <a:solidFill>
                  <a:srgbClr val="990000"/>
                </a:solidFill>
              </a:rPr>
              <a:t> </a:t>
            </a:r>
            <a:r>
              <a:rPr lang="en-US" sz="2000" dirty="0" err="1" smtClean="0">
                <a:solidFill>
                  <a:srgbClr val="990000"/>
                </a:solidFill>
              </a:rPr>
              <a:t>Vererbung</a:t>
            </a:r>
            <a:endParaRPr lang="en-US" sz="2000" kern="1200" dirty="0">
              <a:solidFill>
                <a:srgbClr val="990000"/>
              </a:solidFill>
              <a:latin typeface="Comic Sans MS" pitchFamily="66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9" grpId="0" animBg="1"/>
      <p:bldP spid="14" grpId="0" animBg="1"/>
      <p:bldP spid="15" grpId="0" animBg="1"/>
      <p:bldP spid="18" grpId="0" animBg="1"/>
      <p:bldP spid="20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de-CH" noProof="0" smtClean="0"/>
              <a:t>Mehrfachvererbung: Namenskonflikte</a:t>
            </a:r>
          </a:p>
        </p:txBody>
      </p:sp>
      <p:sp>
        <p:nvSpPr>
          <p:cNvPr id="18529" name="Text Box 11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7346950" y="2154238"/>
            <a:ext cx="1158875" cy="3440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50000"/>
              </a:lnSpc>
              <a:spcBef>
                <a:spcPct val="50000"/>
              </a:spcBef>
              <a:buFontTx/>
              <a:buNone/>
            </a:pPr>
            <a:r>
              <a:rPr lang="en-US" sz="2800" b="0" i="1">
                <a:solidFill>
                  <a:srgbClr val="3333FF"/>
                </a:solidFill>
              </a:rPr>
              <a:t>f</a:t>
            </a:r>
          </a:p>
        </p:txBody>
      </p:sp>
      <p:sp>
        <p:nvSpPr>
          <p:cNvPr id="18516" name="Oval 3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646638" y="4612795"/>
            <a:ext cx="1217613" cy="755650"/>
          </a:xfrm>
          <a:prstGeom prst="ellipse">
            <a:avLst/>
          </a:prstGeom>
          <a:solidFill>
            <a:srgbClr val="99FF99"/>
          </a:solidFill>
          <a:ln w="9525">
            <a:solidFill>
              <a:srgbClr val="99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pPr>
              <a:spcBef>
                <a:spcPct val="0"/>
              </a:spcBef>
              <a:buFontTx/>
              <a:buNone/>
            </a:pPr>
            <a:endParaRPr lang="en-US" sz="1800" b="0">
              <a:solidFill>
                <a:srgbClr val="3333FF"/>
              </a:solidFill>
              <a:latin typeface="Arial" pitchFamily="34" charset="0"/>
            </a:endParaRPr>
          </a:p>
        </p:txBody>
      </p:sp>
      <p:sp>
        <p:nvSpPr>
          <p:cNvPr id="18517" name="Text Box 8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087838" y="4731858"/>
            <a:ext cx="22796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en-US" sz="2800" b="0" i="1">
                <a:solidFill>
                  <a:srgbClr val="3333FF"/>
                </a:solidFill>
              </a:rPr>
              <a:t>C</a:t>
            </a:r>
          </a:p>
        </p:txBody>
      </p:sp>
      <p:sp>
        <p:nvSpPr>
          <p:cNvPr id="18520" name="Oval 3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878663" y="1834670"/>
            <a:ext cx="1217613" cy="755650"/>
          </a:xfrm>
          <a:prstGeom prst="ellipse">
            <a:avLst/>
          </a:prstGeom>
          <a:solidFill>
            <a:srgbClr val="99FF99"/>
          </a:solidFill>
          <a:ln w="9525">
            <a:solidFill>
              <a:srgbClr val="99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pPr>
              <a:spcBef>
                <a:spcPct val="0"/>
              </a:spcBef>
              <a:buFontTx/>
              <a:buNone/>
            </a:pPr>
            <a:endParaRPr lang="en-US" sz="1800" b="0">
              <a:solidFill>
                <a:srgbClr val="3333FF"/>
              </a:solidFill>
              <a:latin typeface="Arial" pitchFamily="34" charset="0"/>
            </a:endParaRPr>
          </a:p>
        </p:txBody>
      </p:sp>
      <p:sp>
        <p:nvSpPr>
          <p:cNvPr id="18523" name="Oval 3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1560663" y="1874358"/>
            <a:ext cx="1217613" cy="755650"/>
          </a:xfrm>
          <a:prstGeom prst="ellipse">
            <a:avLst/>
          </a:prstGeom>
          <a:solidFill>
            <a:srgbClr val="99FF99"/>
          </a:solidFill>
          <a:ln w="9525">
            <a:solidFill>
              <a:srgbClr val="99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pPr>
              <a:spcBef>
                <a:spcPct val="0"/>
              </a:spcBef>
              <a:buFontTx/>
              <a:buNone/>
            </a:pPr>
            <a:endParaRPr lang="en-US" sz="1800" b="0">
              <a:solidFill>
                <a:srgbClr val="3333FF"/>
              </a:solidFill>
              <a:latin typeface="Arial" pitchFamily="34" charset="0"/>
            </a:endParaRPr>
          </a:p>
        </p:txBody>
      </p:sp>
      <p:sp>
        <p:nvSpPr>
          <p:cNvPr id="18525" name="Text Box 11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774850" y="2137883"/>
            <a:ext cx="1158875" cy="34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50000"/>
              </a:lnSpc>
              <a:spcBef>
                <a:spcPct val="50000"/>
              </a:spcBef>
              <a:buFontTx/>
              <a:buNone/>
            </a:pPr>
            <a:r>
              <a:rPr lang="en-US" sz="2800" b="0" i="1">
                <a:solidFill>
                  <a:srgbClr val="3333FF"/>
                </a:solidFill>
              </a:rPr>
              <a:t>f</a:t>
            </a:r>
          </a:p>
        </p:txBody>
      </p:sp>
      <p:sp>
        <p:nvSpPr>
          <p:cNvPr id="18526" name="Text Box 5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1951188" y="1998183"/>
            <a:ext cx="15716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b="0" i="1">
                <a:solidFill>
                  <a:srgbClr val="3333FF"/>
                </a:solidFill>
              </a:rPr>
              <a:t>A</a:t>
            </a:r>
          </a:p>
        </p:txBody>
      </p:sp>
      <p:sp>
        <p:nvSpPr>
          <p:cNvPr id="18527" name="Text Box 6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5667525" y="1982308"/>
            <a:ext cx="16525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en-US" b="0" i="1">
                <a:solidFill>
                  <a:srgbClr val="3333FF"/>
                </a:solidFill>
              </a:rPr>
              <a:t>B</a:t>
            </a:r>
            <a:endParaRPr lang="en-US" b="0">
              <a:solidFill>
                <a:srgbClr val="3333FF"/>
              </a:solidFill>
            </a:endParaRPr>
          </a:p>
        </p:txBody>
      </p:sp>
      <p:sp>
        <p:nvSpPr>
          <p:cNvPr id="18531" name="Text Box 11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5102375" y="4873145"/>
            <a:ext cx="1760538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50000"/>
              </a:lnSpc>
              <a:spcBef>
                <a:spcPct val="50000"/>
              </a:spcBef>
              <a:buFontTx/>
              <a:buNone/>
            </a:pPr>
            <a:r>
              <a:rPr lang="en-US" sz="3600" b="0" smtClean="0">
                <a:solidFill>
                  <a:srgbClr val="3333FF"/>
                </a:solidFill>
              </a:rPr>
              <a:t>?</a:t>
            </a:r>
            <a:endParaRPr lang="en-US" sz="3600" b="0">
              <a:solidFill>
                <a:srgbClr val="3333FF"/>
              </a:solidFill>
            </a:endParaRPr>
          </a:p>
        </p:txBody>
      </p:sp>
      <p:sp>
        <p:nvSpPr>
          <p:cNvPr id="15" name="Line 9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V="1">
            <a:off x="4253062" y="2691920"/>
            <a:ext cx="2109788" cy="1901825"/>
          </a:xfrm>
          <a:prstGeom prst="line">
            <a:avLst/>
          </a:prstGeom>
          <a:noFill/>
          <a:ln w="38100">
            <a:solidFill>
              <a:srgbClr val="990000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16" name="Line 9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 flipH="1" flipV="1">
            <a:off x="2278212" y="2693508"/>
            <a:ext cx="1985963" cy="1889125"/>
          </a:xfrm>
          <a:prstGeom prst="line">
            <a:avLst/>
          </a:prstGeom>
          <a:noFill/>
          <a:ln w="38100">
            <a:solidFill>
              <a:srgbClr val="990000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de-CH" noProof="0" smtClean="0"/>
              <a:t>Namenskonflikte auflösen</a:t>
            </a:r>
          </a:p>
        </p:txBody>
      </p:sp>
      <p:sp>
        <p:nvSpPr>
          <p:cNvPr id="18529" name="Text Box 11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7346950" y="1515877"/>
            <a:ext cx="115887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50000"/>
              </a:lnSpc>
              <a:spcBef>
                <a:spcPct val="50000"/>
              </a:spcBef>
              <a:buFontTx/>
              <a:buNone/>
            </a:pPr>
            <a:r>
              <a:rPr lang="en-US" sz="2800" b="0" i="1">
                <a:solidFill>
                  <a:srgbClr val="3333FF"/>
                </a:solidFill>
              </a:rPr>
              <a:t>f</a:t>
            </a:r>
          </a:p>
        </p:txBody>
      </p:sp>
      <p:sp>
        <p:nvSpPr>
          <p:cNvPr id="18445" name="Text Box 13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743132" y="3544133"/>
            <a:ext cx="2638425" cy="509588"/>
          </a:xfrm>
          <a:prstGeom prst="roundRect">
            <a:avLst>
              <a:gd name="adj" fmla="val 16667"/>
            </a:avLst>
          </a:prstGeom>
          <a:solidFill>
            <a:srgbClr val="FFFF66"/>
          </a:solidFill>
          <a:ln w="9525">
            <a:solidFill>
              <a:srgbClr val="990000"/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b="1">
                <a:solidFill>
                  <a:schemeClr val="accent2"/>
                </a:solidFill>
              </a:rPr>
              <a:t>rename</a:t>
            </a:r>
            <a:r>
              <a:rPr lang="en-US" b="0"/>
              <a:t> </a:t>
            </a:r>
            <a:r>
              <a:rPr lang="en-US" b="0" i="1">
                <a:solidFill>
                  <a:srgbClr val="3333FF"/>
                </a:solidFill>
              </a:rPr>
              <a:t>f</a:t>
            </a:r>
            <a:r>
              <a:rPr lang="en-US" b="0"/>
              <a:t> </a:t>
            </a:r>
            <a:r>
              <a:rPr lang="en-US" b="1">
                <a:solidFill>
                  <a:schemeClr val="accent2"/>
                </a:solidFill>
              </a:rPr>
              <a:t>as</a:t>
            </a:r>
            <a:r>
              <a:rPr lang="en-US" b="0"/>
              <a:t> </a:t>
            </a:r>
            <a:r>
              <a:rPr lang="en-US" b="0" i="1">
                <a:solidFill>
                  <a:srgbClr val="3333FF"/>
                </a:solidFill>
              </a:rPr>
              <a:t>A_f</a:t>
            </a:r>
          </a:p>
        </p:txBody>
      </p:sp>
      <p:sp>
        <p:nvSpPr>
          <p:cNvPr id="18516" name="Oval 3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646637" y="3974434"/>
            <a:ext cx="1217613" cy="755650"/>
          </a:xfrm>
          <a:prstGeom prst="ellipse">
            <a:avLst/>
          </a:prstGeom>
          <a:solidFill>
            <a:srgbClr val="99FF99"/>
          </a:solidFill>
          <a:ln w="9525">
            <a:solidFill>
              <a:srgbClr val="99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pPr>
              <a:spcBef>
                <a:spcPct val="0"/>
              </a:spcBef>
              <a:buFontTx/>
              <a:buNone/>
            </a:pPr>
            <a:endParaRPr lang="en-US" sz="1800" b="0">
              <a:latin typeface="Arial" pitchFamily="34" charset="0"/>
            </a:endParaRPr>
          </a:p>
        </p:txBody>
      </p:sp>
      <p:sp>
        <p:nvSpPr>
          <p:cNvPr id="18517" name="Text Box 8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3087837" y="4093497"/>
            <a:ext cx="22796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en-US" sz="2800" b="0" i="1">
                <a:solidFill>
                  <a:srgbClr val="3333FF"/>
                </a:solidFill>
              </a:rPr>
              <a:t>C</a:t>
            </a:r>
          </a:p>
        </p:txBody>
      </p:sp>
      <p:sp>
        <p:nvSpPr>
          <p:cNvPr id="18520" name="Oval 3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878662" y="1196309"/>
            <a:ext cx="1217613" cy="755650"/>
          </a:xfrm>
          <a:prstGeom prst="ellipse">
            <a:avLst/>
          </a:prstGeom>
          <a:solidFill>
            <a:srgbClr val="99FF99"/>
          </a:solidFill>
          <a:ln w="9525">
            <a:solidFill>
              <a:srgbClr val="99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pPr>
              <a:spcBef>
                <a:spcPct val="0"/>
              </a:spcBef>
              <a:buFontTx/>
              <a:buNone/>
            </a:pPr>
            <a:endParaRPr lang="en-US" sz="1800" b="0">
              <a:latin typeface="Arial" pitchFamily="34" charset="0"/>
            </a:endParaRPr>
          </a:p>
        </p:txBody>
      </p:sp>
      <p:sp>
        <p:nvSpPr>
          <p:cNvPr id="18523" name="Oval 3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1560662" y="1235997"/>
            <a:ext cx="1217613" cy="755650"/>
          </a:xfrm>
          <a:prstGeom prst="ellipse">
            <a:avLst/>
          </a:prstGeom>
          <a:solidFill>
            <a:srgbClr val="99FF99"/>
          </a:solidFill>
          <a:ln w="9525">
            <a:solidFill>
              <a:srgbClr val="99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pPr>
              <a:spcBef>
                <a:spcPct val="0"/>
              </a:spcBef>
              <a:buFontTx/>
              <a:buNone/>
            </a:pPr>
            <a:endParaRPr lang="en-US" sz="1800" b="0">
              <a:latin typeface="Arial" pitchFamily="34" charset="0"/>
            </a:endParaRPr>
          </a:p>
        </p:txBody>
      </p:sp>
      <p:sp>
        <p:nvSpPr>
          <p:cNvPr id="18524" name="Line 9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 flipV="1">
            <a:off x="4253062" y="2053559"/>
            <a:ext cx="2109788" cy="1901825"/>
          </a:xfrm>
          <a:prstGeom prst="line">
            <a:avLst/>
          </a:prstGeom>
          <a:noFill/>
          <a:ln w="38100">
            <a:solidFill>
              <a:srgbClr val="990000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18525" name="Text Box 11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774850" y="1499522"/>
            <a:ext cx="11588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50000"/>
              </a:lnSpc>
              <a:spcBef>
                <a:spcPct val="50000"/>
              </a:spcBef>
              <a:buFontTx/>
              <a:buNone/>
            </a:pPr>
            <a:r>
              <a:rPr lang="en-US" sz="2800" b="0" i="1">
                <a:solidFill>
                  <a:srgbClr val="3333FF"/>
                </a:solidFill>
              </a:rPr>
              <a:t>f</a:t>
            </a:r>
          </a:p>
        </p:txBody>
      </p:sp>
      <p:sp>
        <p:nvSpPr>
          <p:cNvPr id="18526" name="Text Box 5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1951187" y="1359822"/>
            <a:ext cx="15716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b="0" i="1" dirty="0">
                <a:solidFill>
                  <a:srgbClr val="3333FF"/>
                </a:solidFill>
              </a:rPr>
              <a:t>A</a:t>
            </a:r>
          </a:p>
        </p:txBody>
      </p:sp>
      <p:sp>
        <p:nvSpPr>
          <p:cNvPr id="18527" name="Text Box 6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5667525" y="1343947"/>
            <a:ext cx="16525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en-US" b="0" i="1">
                <a:solidFill>
                  <a:srgbClr val="3333FF"/>
                </a:solidFill>
              </a:rPr>
              <a:t>B</a:t>
            </a:r>
            <a:endParaRPr lang="en-US" b="0">
              <a:solidFill>
                <a:srgbClr val="3333FF"/>
              </a:solidFill>
            </a:endParaRPr>
          </a:p>
        </p:txBody>
      </p:sp>
      <p:sp>
        <p:nvSpPr>
          <p:cNvPr id="18528" name="Line 9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 flipH="1" flipV="1">
            <a:off x="2278212" y="2055147"/>
            <a:ext cx="1985963" cy="1889125"/>
          </a:xfrm>
          <a:prstGeom prst="line">
            <a:avLst/>
          </a:prstGeom>
          <a:noFill/>
          <a:ln w="38100">
            <a:solidFill>
              <a:srgbClr val="990000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18531" name="Text Box 11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5102375" y="4234784"/>
            <a:ext cx="176053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50000"/>
              </a:lnSpc>
              <a:spcBef>
                <a:spcPct val="50000"/>
              </a:spcBef>
              <a:buFontTx/>
              <a:buNone/>
            </a:pPr>
            <a:r>
              <a:rPr lang="en-US" sz="2800" b="0" i="1">
                <a:solidFill>
                  <a:srgbClr val="3333FF"/>
                </a:solidFill>
              </a:rPr>
              <a:t>A_f, f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208013" y="5195911"/>
            <a:ext cx="4297812" cy="1239389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>
              <a:spcBef>
                <a:spcPts val="0"/>
              </a:spcBef>
            </a:pPr>
            <a:r>
              <a:rPr lang="en-US" b="1" dirty="0" smtClean="0">
                <a:solidFill>
                  <a:srgbClr val="002060"/>
                </a:solidFill>
              </a:rPr>
              <a:t>class</a:t>
            </a:r>
            <a:r>
              <a:rPr lang="en-US" dirty="0" smtClean="0">
                <a:solidFill>
                  <a:srgbClr val="3333FF"/>
                </a:solidFill>
              </a:rPr>
              <a:t> </a:t>
            </a:r>
            <a:r>
              <a:rPr lang="en-US" i="1" dirty="0" smtClean="0">
                <a:solidFill>
                  <a:srgbClr val="3333FF"/>
                </a:solidFill>
              </a:rPr>
              <a:t>C</a:t>
            </a:r>
            <a:r>
              <a:rPr lang="en-US" dirty="0" smtClean="0">
                <a:solidFill>
                  <a:srgbClr val="3333FF"/>
                </a:solidFill>
              </a:rPr>
              <a:t> </a:t>
            </a:r>
            <a:r>
              <a:rPr lang="en-US" b="1" dirty="0">
                <a:solidFill>
                  <a:srgbClr val="002060"/>
                </a:solidFill>
              </a:rPr>
              <a:t>inherit</a:t>
            </a:r>
          </a:p>
          <a:p>
            <a:pPr>
              <a:spcBef>
                <a:spcPts val="0"/>
              </a:spcBef>
            </a:pPr>
            <a:r>
              <a:rPr lang="en-US" dirty="0">
                <a:solidFill>
                  <a:srgbClr val="3333FF"/>
                </a:solidFill>
              </a:rPr>
              <a:t>	</a:t>
            </a:r>
            <a:r>
              <a:rPr lang="en-US" i="1" dirty="0" smtClean="0">
                <a:solidFill>
                  <a:srgbClr val="3333FF"/>
                </a:solidFill>
              </a:rPr>
              <a:t>A</a:t>
            </a:r>
            <a:r>
              <a:rPr lang="en-US" dirty="0" smtClean="0">
                <a:solidFill>
                  <a:srgbClr val="3333FF"/>
                </a:solidFill>
              </a:rPr>
              <a:t> </a:t>
            </a:r>
            <a:r>
              <a:rPr lang="en-US" b="1" dirty="0">
                <a:solidFill>
                  <a:srgbClr val="002060"/>
                </a:solidFill>
              </a:rPr>
              <a:t>rename</a:t>
            </a:r>
            <a:r>
              <a:rPr lang="en-US" dirty="0" smtClean="0">
                <a:solidFill>
                  <a:srgbClr val="3333FF"/>
                </a:solidFill>
              </a:rPr>
              <a:t> </a:t>
            </a:r>
            <a:r>
              <a:rPr lang="en-US" i="1" dirty="0" smtClean="0">
                <a:solidFill>
                  <a:srgbClr val="3333FF"/>
                </a:solidFill>
              </a:rPr>
              <a:t>f</a:t>
            </a:r>
            <a:r>
              <a:rPr lang="en-US" dirty="0" smtClean="0">
                <a:solidFill>
                  <a:srgbClr val="3333FF"/>
                </a:solidFill>
              </a:rPr>
              <a:t> </a:t>
            </a:r>
            <a:r>
              <a:rPr lang="en-US" b="1" dirty="0">
                <a:solidFill>
                  <a:srgbClr val="002060"/>
                </a:solidFill>
              </a:rPr>
              <a:t>as</a:t>
            </a:r>
            <a:r>
              <a:rPr lang="en-US" dirty="0" smtClean="0">
                <a:solidFill>
                  <a:srgbClr val="3333FF"/>
                </a:solidFill>
              </a:rPr>
              <a:t> </a:t>
            </a:r>
            <a:r>
              <a:rPr lang="en-US" i="1" dirty="0" err="1" smtClean="0">
                <a:solidFill>
                  <a:srgbClr val="3333FF"/>
                </a:solidFill>
              </a:rPr>
              <a:t>A_f</a:t>
            </a:r>
            <a:r>
              <a:rPr lang="en-US" i="1" dirty="0" smtClean="0">
                <a:solidFill>
                  <a:srgbClr val="3333FF"/>
                </a:solidFill>
              </a:rPr>
              <a:t> </a:t>
            </a:r>
            <a:r>
              <a:rPr lang="en-US" b="1" dirty="0" smtClean="0">
                <a:solidFill>
                  <a:srgbClr val="002060"/>
                </a:solidFill>
              </a:rPr>
              <a:t>end</a:t>
            </a:r>
            <a:endParaRPr lang="en-US" i="1" dirty="0" smtClean="0">
              <a:solidFill>
                <a:srgbClr val="3333FF"/>
              </a:solidFill>
            </a:endParaRPr>
          </a:p>
          <a:p>
            <a:pPr>
              <a:spcBef>
                <a:spcPts val="0"/>
              </a:spcBef>
            </a:pPr>
            <a:r>
              <a:rPr lang="en-US" dirty="0">
                <a:solidFill>
                  <a:srgbClr val="3333FF"/>
                </a:solidFill>
              </a:rPr>
              <a:t>	</a:t>
            </a:r>
            <a:r>
              <a:rPr lang="en-US" i="1" dirty="0" smtClean="0">
                <a:solidFill>
                  <a:srgbClr val="3333FF"/>
                </a:solidFill>
              </a:rPr>
              <a:t>B</a:t>
            </a:r>
          </a:p>
          <a:p>
            <a:pPr>
              <a:spcBef>
                <a:spcPts val="0"/>
              </a:spcBef>
            </a:pPr>
            <a:r>
              <a:rPr lang="en-US" dirty="0" smtClean="0">
                <a:solidFill>
                  <a:srgbClr val="3333FF"/>
                </a:solidFill>
              </a:rPr>
              <a:t>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de-CH" noProof="0" smtClean="0"/>
              <a:t>Konsequenzen des Umbenennens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1646238" y="1103313"/>
            <a:ext cx="2336800" cy="3987800"/>
          </a:xfrm>
        </p:spPr>
        <p:txBody>
          <a:bodyPr/>
          <a:lstStyle/>
          <a:p>
            <a:pPr eaLnBrk="1" hangingPunct="1">
              <a:lnSpc>
                <a:spcPct val="70000"/>
              </a:lnSpc>
            </a:pPr>
            <a:r>
              <a:rPr lang="de-CH" sz="2800" i="1" noProof="0" smtClean="0">
                <a:solidFill>
                  <a:srgbClr val="3333FF"/>
                </a:solidFill>
              </a:rPr>
              <a:t>a1</a:t>
            </a:r>
            <a:r>
              <a:rPr lang="de-CH" sz="1400" i="1" noProof="0" smtClean="0">
                <a:solidFill>
                  <a:srgbClr val="3333FF"/>
                </a:solidFill>
              </a:rPr>
              <a:t> </a:t>
            </a:r>
            <a:r>
              <a:rPr lang="de-CH" sz="2800" noProof="0" smtClean="0">
                <a:solidFill>
                  <a:srgbClr val="3333FF"/>
                </a:solidFill>
              </a:rPr>
              <a:t>: </a:t>
            </a:r>
            <a:r>
              <a:rPr lang="de-CH" sz="2800" i="1" noProof="0" smtClean="0">
                <a:solidFill>
                  <a:srgbClr val="3333FF"/>
                </a:solidFill>
              </a:rPr>
              <a:t>A</a:t>
            </a:r>
          </a:p>
          <a:p>
            <a:pPr eaLnBrk="1" hangingPunct="1">
              <a:lnSpc>
                <a:spcPct val="70000"/>
              </a:lnSpc>
            </a:pPr>
            <a:r>
              <a:rPr lang="de-CH" sz="2800" i="1" noProof="0" smtClean="0">
                <a:solidFill>
                  <a:srgbClr val="3333FF"/>
                </a:solidFill>
              </a:rPr>
              <a:t>b1</a:t>
            </a:r>
            <a:r>
              <a:rPr lang="de-CH" sz="1400" i="1" noProof="0" smtClean="0">
                <a:solidFill>
                  <a:srgbClr val="3333FF"/>
                </a:solidFill>
              </a:rPr>
              <a:t> </a:t>
            </a:r>
            <a:r>
              <a:rPr lang="de-CH" sz="2800" noProof="0" smtClean="0">
                <a:solidFill>
                  <a:srgbClr val="3333FF"/>
                </a:solidFill>
              </a:rPr>
              <a:t>: </a:t>
            </a:r>
            <a:r>
              <a:rPr lang="de-CH" sz="2800" i="1" noProof="0" smtClean="0">
                <a:solidFill>
                  <a:srgbClr val="3333FF"/>
                </a:solidFill>
              </a:rPr>
              <a:t>B</a:t>
            </a:r>
          </a:p>
          <a:p>
            <a:pPr eaLnBrk="1" hangingPunct="1">
              <a:lnSpc>
                <a:spcPct val="70000"/>
              </a:lnSpc>
            </a:pPr>
            <a:r>
              <a:rPr lang="de-CH" sz="2800" i="1" noProof="0" smtClean="0">
                <a:solidFill>
                  <a:srgbClr val="3333FF"/>
                </a:solidFill>
              </a:rPr>
              <a:t>c1</a:t>
            </a:r>
            <a:r>
              <a:rPr lang="de-CH" sz="1400" i="1" noProof="0" smtClean="0">
                <a:solidFill>
                  <a:srgbClr val="3333FF"/>
                </a:solidFill>
              </a:rPr>
              <a:t> </a:t>
            </a:r>
            <a:r>
              <a:rPr lang="de-CH" sz="2800" noProof="0" smtClean="0">
                <a:solidFill>
                  <a:srgbClr val="3333FF"/>
                </a:solidFill>
              </a:rPr>
              <a:t>: </a:t>
            </a:r>
            <a:r>
              <a:rPr lang="de-CH" sz="2800" i="1" noProof="0" smtClean="0">
                <a:solidFill>
                  <a:srgbClr val="3333FF"/>
                </a:solidFill>
              </a:rPr>
              <a:t>C</a:t>
            </a:r>
          </a:p>
          <a:p>
            <a:pPr eaLnBrk="1" hangingPunct="1">
              <a:lnSpc>
                <a:spcPct val="70000"/>
              </a:lnSpc>
            </a:pPr>
            <a:r>
              <a:rPr lang="de-CH" sz="2800" noProof="0" smtClean="0">
                <a:solidFill>
                  <a:srgbClr val="3333FF"/>
                </a:solidFill>
              </a:rPr>
              <a:t>...</a:t>
            </a:r>
          </a:p>
          <a:p>
            <a:pPr eaLnBrk="1" hangingPunct="1">
              <a:lnSpc>
                <a:spcPct val="70000"/>
              </a:lnSpc>
            </a:pPr>
            <a:r>
              <a:rPr lang="de-CH" sz="2800" i="1" noProof="0" smtClean="0">
                <a:solidFill>
                  <a:srgbClr val="3333FF"/>
                </a:solidFill>
              </a:rPr>
              <a:t>c1</a:t>
            </a:r>
            <a:r>
              <a:rPr lang="de-CH" sz="4400" noProof="0" smtClean="0">
                <a:solidFill>
                  <a:srgbClr val="3333FF"/>
                </a:solidFill>
              </a:rPr>
              <a:t>.</a:t>
            </a:r>
            <a:r>
              <a:rPr lang="de-CH" sz="2800" i="1" noProof="0" smtClean="0">
                <a:solidFill>
                  <a:srgbClr val="3333FF"/>
                </a:solidFill>
              </a:rPr>
              <a:t>f</a:t>
            </a:r>
          </a:p>
          <a:p>
            <a:pPr eaLnBrk="1" hangingPunct="1">
              <a:lnSpc>
                <a:spcPct val="70000"/>
              </a:lnSpc>
            </a:pPr>
            <a:r>
              <a:rPr lang="de-CH" sz="2800" i="1" noProof="0" smtClean="0">
                <a:solidFill>
                  <a:srgbClr val="3333FF"/>
                </a:solidFill>
              </a:rPr>
              <a:t>c1</a:t>
            </a:r>
            <a:r>
              <a:rPr lang="de-CH" sz="4400" noProof="0" smtClean="0">
                <a:solidFill>
                  <a:srgbClr val="3333FF"/>
                </a:solidFill>
              </a:rPr>
              <a:t>.</a:t>
            </a:r>
            <a:r>
              <a:rPr lang="de-CH" sz="2800" i="1" noProof="0" smtClean="0">
                <a:solidFill>
                  <a:srgbClr val="3333FF"/>
                </a:solidFill>
              </a:rPr>
              <a:t>A_f</a:t>
            </a:r>
          </a:p>
          <a:p>
            <a:pPr eaLnBrk="1" hangingPunct="1">
              <a:lnSpc>
                <a:spcPct val="70000"/>
              </a:lnSpc>
            </a:pPr>
            <a:r>
              <a:rPr lang="de-CH" sz="2800" i="1" noProof="0" smtClean="0">
                <a:solidFill>
                  <a:srgbClr val="3333FF"/>
                </a:solidFill>
              </a:rPr>
              <a:t>a1</a:t>
            </a:r>
            <a:r>
              <a:rPr lang="de-CH" sz="4400" noProof="0" smtClean="0">
                <a:solidFill>
                  <a:srgbClr val="3333FF"/>
                </a:solidFill>
              </a:rPr>
              <a:t>.</a:t>
            </a:r>
            <a:r>
              <a:rPr lang="de-CH" sz="2800" i="1" noProof="0" smtClean="0">
                <a:solidFill>
                  <a:srgbClr val="3333FF"/>
                </a:solidFill>
              </a:rPr>
              <a:t>f</a:t>
            </a:r>
          </a:p>
          <a:p>
            <a:pPr eaLnBrk="1" hangingPunct="1">
              <a:lnSpc>
                <a:spcPct val="70000"/>
              </a:lnSpc>
            </a:pPr>
            <a:r>
              <a:rPr lang="de-CH" sz="2800" i="1" noProof="0" smtClean="0">
                <a:solidFill>
                  <a:srgbClr val="3333FF"/>
                </a:solidFill>
              </a:rPr>
              <a:t>b1</a:t>
            </a:r>
            <a:r>
              <a:rPr lang="de-CH" sz="4400" noProof="0" smtClean="0">
                <a:solidFill>
                  <a:srgbClr val="3333FF"/>
                </a:solidFill>
              </a:rPr>
              <a:t>.</a:t>
            </a:r>
            <a:r>
              <a:rPr lang="de-CH" sz="2800" i="1" noProof="0" smtClean="0">
                <a:solidFill>
                  <a:srgbClr val="3333FF"/>
                </a:solidFill>
              </a:rPr>
              <a:t>f</a:t>
            </a:r>
          </a:p>
          <a:p>
            <a:pPr eaLnBrk="1" hangingPunct="1">
              <a:lnSpc>
                <a:spcPct val="70000"/>
              </a:lnSpc>
            </a:pPr>
            <a:endParaRPr lang="de-CH" sz="2800" noProof="0" smtClean="0">
              <a:solidFill>
                <a:srgbClr val="3333FF"/>
              </a:solidFill>
            </a:endParaRPr>
          </a:p>
          <a:p>
            <a:pPr eaLnBrk="1" hangingPunct="1">
              <a:lnSpc>
                <a:spcPct val="70000"/>
              </a:lnSpc>
            </a:pPr>
            <a:endParaRPr lang="de-CH" sz="2800" i="1" noProof="0" smtClean="0">
              <a:solidFill>
                <a:srgbClr val="006400"/>
              </a:solidFill>
            </a:endParaRPr>
          </a:p>
        </p:txBody>
      </p:sp>
      <p:grpSp>
        <p:nvGrpSpPr>
          <p:cNvPr id="2" name="Group 17"/>
          <p:cNvGrpSpPr>
            <a:grpSpLocks/>
          </p:cNvGrpSpPr>
          <p:nvPr>
            <p:custDataLst>
              <p:tags r:id="rId3"/>
            </p:custDataLst>
          </p:nvPr>
        </p:nvGrpSpPr>
        <p:grpSpPr bwMode="auto">
          <a:xfrm>
            <a:off x="4483100" y="1155469"/>
            <a:ext cx="4901768" cy="2659295"/>
            <a:chOff x="282" y="1149"/>
            <a:chExt cx="4847" cy="2226"/>
          </a:xfrm>
        </p:grpSpPr>
        <p:sp>
          <p:nvSpPr>
            <p:cNvPr id="19485" name="Line 9"/>
            <p:cNvSpPr>
              <a:spLocks noChangeShapeType="1"/>
            </p:cNvSpPr>
            <p:nvPr>
              <p:custDataLst>
                <p:tags r:id="rId5"/>
              </p:custDataLst>
            </p:nvPr>
          </p:nvSpPr>
          <p:spPr bwMode="auto">
            <a:xfrm flipV="1">
              <a:off x="2630" y="1689"/>
              <a:ext cx="1358" cy="1207"/>
            </a:xfrm>
            <a:prstGeom prst="line">
              <a:avLst/>
            </a:prstGeom>
            <a:noFill/>
            <a:ln w="38100">
              <a:solidFill>
                <a:srgbClr val="990000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489" name="Line 9"/>
            <p:cNvSpPr>
              <a:spLocks noChangeShapeType="1"/>
            </p:cNvSpPr>
            <p:nvPr>
              <p:custDataLst>
                <p:tags r:id="rId6"/>
              </p:custDataLst>
            </p:nvPr>
          </p:nvSpPr>
          <p:spPr bwMode="auto">
            <a:xfrm flipH="1" flipV="1">
              <a:off x="1415" y="1690"/>
              <a:ext cx="1236" cy="1197"/>
            </a:xfrm>
            <a:prstGeom prst="line">
              <a:avLst/>
            </a:prstGeom>
            <a:noFill/>
            <a:ln w="38100">
              <a:solidFill>
                <a:srgbClr val="990000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474" name="Text Box 13"/>
            <p:cNvSpPr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282" y="2540"/>
              <a:ext cx="1990" cy="343"/>
            </a:xfrm>
            <a:prstGeom prst="roundRect">
              <a:avLst>
                <a:gd name="adj" fmla="val 16667"/>
              </a:avLst>
            </a:prstGeom>
            <a:solidFill>
              <a:srgbClr val="FFFF66"/>
            </a:solidFill>
            <a:ln w="9525">
              <a:solidFill>
                <a:srgbClr val="990000"/>
              </a:solidFill>
              <a:round/>
              <a:headEnd/>
              <a:tailEnd/>
            </a:ln>
            <a:effectLst>
              <a:outerShdw blurRad="50800" dist="50800" dir="5400000" sx="101000" sy="101000" algn="ctr" rotWithShape="0">
                <a:srgbClr val="000000">
                  <a:alpha val="43137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Tx/>
                <a:buNone/>
              </a:pPr>
              <a:r>
                <a:rPr lang="en-US" sz="1800" b="1">
                  <a:solidFill>
                    <a:schemeClr val="accent2"/>
                  </a:solidFill>
                </a:rPr>
                <a:t>rename</a:t>
              </a:r>
              <a:r>
                <a:rPr lang="en-US" sz="1800" b="0"/>
                <a:t> </a:t>
              </a:r>
              <a:r>
                <a:rPr lang="en-US" sz="1800" b="0" i="1">
                  <a:solidFill>
                    <a:srgbClr val="3333FF"/>
                  </a:solidFill>
                </a:rPr>
                <a:t>f</a:t>
              </a:r>
              <a:r>
                <a:rPr lang="en-US" sz="1800" b="0"/>
                <a:t> </a:t>
              </a:r>
              <a:r>
                <a:rPr lang="en-US" sz="1800" b="1">
                  <a:solidFill>
                    <a:schemeClr val="accent2"/>
                  </a:solidFill>
                </a:rPr>
                <a:t>as</a:t>
              </a:r>
              <a:r>
                <a:rPr lang="en-US" sz="1800" b="0"/>
                <a:t> </a:t>
              </a:r>
              <a:r>
                <a:rPr lang="en-US" sz="1800" b="0" i="1">
                  <a:solidFill>
                    <a:srgbClr val="3333FF"/>
                  </a:solidFill>
                </a:rPr>
                <a:t>A_f</a:t>
              </a:r>
            </a:p>
          </p:txBody>
        </p:sp>
        <p:sp>
          <p:nvSpPr>
            <p:cNvPr id="19477" name="Oval 3"/>
            <p:cNvSpPr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2277" y="2899"/>
              <a:ext cx="767" cy="476"/>
            </a:xfrm>
            <a:prstGeom prst="ellipse">
              <a:avLst/>
            </a:prstGeom>
            <a:solidFill>
              <a:srgbClr val="99FF99"/>
            </a:solidFill>
            <a:ln w="9525">
              <a:solidFill>
                <a:srgbClr val="990000">
                  <a:alpha val="34000"/>
                </a:srgbClr>
              </a:solidFill>
              <a:round/>
              <a:headEnd/>
              <a:tailEnd/>
            </a:ln>
            <a:effectLst>
              <a:outerShdw blurRad="50800" dist="50800" dir="5400000" sx="101000" sy="101000" algn="ctr" rotWithShape="0">
                <a:srgbClr val="000000">
                  <a:alpha val="43137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 wrap="none" anchor="ctr"/>
            <a:lstStyle/>
            <a:p>
              <a:pPr>
                <a:spcBef>
                  <a:spcPct val="0"/>
                </a:spcBef>
                <a:buFontTx/>
                <a:buNone/>
              </a:pPr>
              <a:endParaRPr lang="en-US" sz="1800" b="0">
                <a:latin typeface="Arial" pitchFamily="34" charset="0"/>
              </a:endParaRPr>
            </a:p>
          </p:txBody>
        </p:sp>
        <p:sp>
          <p:nvSpPr>
            <p:cNvPr id="19478" name="Text Box 8"/>
            <p:cNvSpPr txBox="1">
              <a:spLocks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1925" y="2974"/>
              <a:ext cx="1435" cy="3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sz="1800" b="0" i="1">
                  <a:solidFill>
                    <a:srgbClr val="3333FF"/>
                  </a:solidFill>
                </a:rPr>
                <a:t>C</a:t>
              </a:r>
            </a:p>
          </p:txBody>
        </p:sp>
        <p:sp>
          <p:nvSpPr>
            <p:cNvPr id="19481" name="Oval 3"/>
            <p:cNvSpPr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3683" y="1149"/>
              <a:ext cx="767" cy="476"/>
            </a:xfrm>
            <a:prstGeom prst="ellipse">
              <a:avLst/>
            </a:prstGeom>
            <a:solidFill>
              <a:srgbClr val="99FF99"/>
            </a:solidFill>
            <a:ln w="9525">
              <a:solidFill>
                <a:srgbClr val="990000">
                  <a:alpha val="34000"/>
                </a:srgbClr>
              </a:solidFill>
              <a:round/>
              <a:headEnd/>
              <a:tailEnd/>
            </a:ln>
            <a:effectLst>
              <a:outerShdw blurRad="50800" dist="50800" dir="5400000" sx="101000" sy="101000" algn="ctr" rotWithShape="0">
                <a:srgbClr val="000000">
                  <a:alpha val="43137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 wrap="none" anchor="ctr"/>
            <a:lstStyle/>
            <a:p>
              <a:pPr>
                <a:spcBef>
                  <a:spcPct val="0"/>
                </a:spcBef>
                <a:buFontTx/>
                <a:buNone/>
              </a:pPr>
              <a:endParaRPr lang="en-US" sz="1800" b="0">
                <a:latin typeface="Arial" pitchFamily="34" charset="0"/>
              </a:endParaRPr>
            </a:p>
          </p:txBody>
        </p:sp>
        <p:sp>
          <p:nvSpPr>
            <p:cNvPr id="19484" name="Oval 3"/>
            <p:cNvSpPr>
              <a:spLocks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963" y="1174"/>
              <a:ext cx="767" cy="476"/>
            </a:xfrm>
            <a:prstGeom prst="ellipse">
              <a:avLst/>
            </a:prstGeom>
            <a:solidFill>
              <a:srgbClr val="99FF99"/>
            </a:solidFill>
            <a:ln w="9525">
              <a:solidFill>
                <a:srgbClr val="990000">
                  <a:alpha val="34000"/>
                </a:srgbClr>
              </a:solidFill>
              <a:round/>
              <a:headEnd/>
              <a:tailEnd/>
            </a:ln>
            <a:effectLst>
              <a:outerShdw blurRad="50800" dist="50800" dir="5400000" sx="101000" sy="101000" algn="ctr" rotWithShape="0">
                <a:srgbClr val="000000">
                  <a:alpha val="43137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 wrap="none" anchor="ctr"/>
            <a:lstStyle/>
            <a:p>
              <a:pPr>
                <a:spcBef>
                  <a:spcPct val="0"/>
                </a:spcBef>
                <a:buFontTx/>
                <a:buNone/>
              </a:pPr>
              <a:endParaRPr lang="en-US" sz="1800" b="0">
                <a:latin typeface="Arial" pitchFamily="34" charset="0"/>
              </a:endParaRPr>
            </a:p>
          </p:txBody>
        </p:sp>
        <p:sp>
          <p:nvSpPr>
            <p:cNvPr id="19486" name="Text Box 11"/>
            <p:cNvSpPr txBox="1"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469" y="1341"/>
              <a:ext cx="726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lnSpc>
                  <a:spcPct val="50000"/>
                </a:lnSpc>
                <a:spcBef>
                  <a:spcPct val="50000"/>
                </a:spcBef>
                <a:buFontTx/>
                <a:buNone/>
              </a:pPr>
              <a:r>
                <a:rPr lang="en-US" sz="1800" b="0" i="1">
                  <a:solidFill>
                    <a:srgbClr val="3333FF"/>
                  </a:solidFill>
                </a:rPr>
                <a:t>f</a:t>
              </a:r>
            </a:p>
          </p:txBody>
        </p:sp>
        <p:sp>
          <p:nvSpPr>
            <p:cNvPr id="19487" name="Text Box 5"/>
            <p:cNvSpPr txBox="1">
              <a:spLocks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1167" y="1252"/>
              <a:ext cx="990" cy="3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Tx/>
                <a:buNone/>
              </a:pPr>
              <a:r>
                <a:rPr lang="en-US" sz="1800" b="0" i="1">
                  <a:solidFill>
                    <a:srgbClr val="3333FF"/>
                  </a:solidFill>
                </a:rPr>
                <a:t>A</a:t>
              </a:r>
            </a:p>
          </p:txBody>
        </p:sp>
        <p:sp>
          <p:nvSpPr>
            <p:cNvPr id="19488" name="Text Box 6"/>
            <p:cNvSpPr txBox="1"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3552" y="1242"/>
              <a:ext cx="1039" cy="3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sz="1800" b="0" i="1">
                  <a:solidFill>
                    <a:srgbClr val="3333FF"/>
                  </a:solidFill>
                </a:rPr>
                <a:t>B</a:t>
              </a:r>
              <a:endParaRPr lang="en-US" sz="1800" b="0">
                <a:solidFill>
                  <a:srgbClr val="3333FF"/>
                </a:solidFill>
              </a:endParaRPr>
            </a:p>
          </p:txBody>
        </p:sp>
        <p:sp>
          <p:nvSpPr>
            <p:cNvPr id="19490" name="Text Box 11"/>
            <p:cNvSpPr txBox="1">
              <a:spLocks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3192" y="3063"/>
              <a:ext cx="1112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lnSpc>
                  <a:spcPct val="50000"/>
                </a:lnSpc>
                <a:spcBef>
                  <a:spcPct val="50000"/>
                </a:spcBef>
                <a:buFontTx/>
                <a:buNone/>
              </a:pPr>
              <a:r>
                <a:rPr lang="en-US" sz="1800" b="0" i="1">
                  <a:solidFill>
                    <a:srgbClr val="3333FF"/>
                  </a:solidFill>
                </a:rPr>
                <a:t>A_f, f</a:t>
              </a:r>
            </a:p>
          </p:txBody>
        </p:sp>
        <p:sp>
          <p:nvSpPr>
            <p:cNvPr id="17" name="Text Box 11"/>
            <p:cNvSpPr txBox="1"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4403" y="1312"/>
              <a:ext cx="726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lnSpc>
                  <a:spcPct val="50000"/>
                </a:lnSpc>
                <a:spcBef>
                  <a:spcPct val="50000"/>
                </a:spcBef>
                <a:buFontTx/>
                <a:buNone/>
              </a:pPr>
              <a:r>
                <a:rPr lang="en-US" sz="1800" b="0" i="1">
                  <a:solidFill>
                    <a:srgbClr val="3333FF"/>
                  </a:solidFill>
                </a:rPr>
                <a:t>f</a:t>
              </a:r>
            </a:p>
          </p:txBody>
        </p:sp>
      </p:grpSp>
      <p:sp>
        <p:nvSpPr>
          <p:cNvPr id="19491" name="AutoShape 3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5727700" y="4656406"/>
            <a:ext cx="3152775" cy="1695182"/>
          </a:xfrm>
          <a:prstGeom prst="roundRect">
            <a:avLst>
              <a:gd name="adj" fmla="val 16667"/>
            </a:avLst>
          </a:prstGeom>
          <a:solidFill>
            <a:srgbClr val="99FF99"/>
          </a:solidFill>
          <a:ln w="9525">
            <a:solidFill>
              <a:srgbClr val="990000"/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/>
          <a:lstStyle/>
          <a:p>
            <a:pPr>
              <a:lnSpc>
                <a:spcPct val="60000"/>
              </a:lnSpc>
            </a:pPr>
            <a:r>
              <a:rPr lang="en-US" sz="2800" b="0" dirty="0" err="1" smtClean="0">
                <a:solidFill>
                  <a:srgbClr val="990000"/>
                </a:solidFill>
              </a:rPr>
              <a:t>Ungültig</a:t>
            </a:r>
            <a:r>
              <a:rPr lang="en-US" sz="2800" b="0" dirty="0" smtClean="0">
                <a:solidFill>
                  <a:srgbClr val="990000"/>
                </a:solidFill>
              </a:rPr>
              <a:t>:</a:t>
            </a:r>
            <a:endParaRPr lang="en-US" sz="2800" b="0" dirty="0">
              <a:solidFill>
                <a:srgbClr val="990000"/>
              </a:solidFill>
            </a:endParaRPr>
          </a:p>
          <a:p>
            <a:pPr marL="828675" lvl="1" indent="-285750">
              <a:lnSpc>
                <a:spcPct val="80000"/>
              </a:lnSpc>
              <a:spcBef>
                <a:spcPts val="0"/>
              </a:spcBef>
              <a:buClr>
                <a:srgbClr val="990000"/>
              </a:buClr>
              <a:buSzPct val="80000"/>
              <a:buFont typeface="Wingdings" pitchFamily="2" charset="2"/>
              <a:buChar char="Ø"/>
            </a:pPr>
            <a:r>
              <a:rPr lang="en-US" sz="2800" b="0" i="1" dirty="0" smtClean="0">
                <a:solidFill>
                  <a:srgbClr val="3333FF"/>
                </a:solidFill>
              </a:rPr>
              <a:t>a1</a:t>
            </a:r>
            <a:r>
              <a:rPr lang="en-US" sz="4400" b="0" dirty="0" smtClean="0">
                <a:solidFill>
                  <a:srgbClr val="3333FF"/>
                </a:solidFill>
              </a:rPr>
              <a:t>.</a:t>
            </a:r>
            <a:r>
              <a:rPr lang="en-US" sz="2800" b="0" i="1" dirty="0" smtClean="0">
                <a:solidFill>
                  <a:srgbClr val="3333FF"/>
                </a:solidFill>
              </a:rPr>
              <a:t>A_f</a:t>
            </a:r>
            <a:endParaRPr lang="en-US" sz="2800" b="0" dirty="0">
              <a:solidFill>
                <a:srgbClr val="3333FF"/>
              </a:solidFill>
            </a:endParaRPr>
          </a:p>
          <a:p>
            <a:pPr marL="828675" lvl="1" indent="-285750">
              <a:lnSpc>
                <a:spcPct val="80000"/>
              </a:lnSpc>
              <a:spcBef>
                <a:spcPts val="0"/>
              </a:spcBef>
              <a:buClr>
                <a:srgbClr val="990000"/>
              </a:buClr>
              <a:buSzPct val="80000"/>
              <a:buFont typeface="Wingdings" pitchFamily="2" charset="2"/>
              <a:buChar char="Ø"/>
            </a:pPr>
            <a:r>
              <a:rPr lang="en-US" sz="2800" b="0" i="1" dirty="0" smtClean="0">
                <a:solidFill>
                  <a:srgbClr val="3333FF"/>
                </a:solidFill>
              </a:rPr>
              <a:t>b1</a:t>
            </a:r>
            <a:r>
              <a:rPr lang="en-US" sz="4400" b="0" dirty="0" smtClean="0">
                <a:solidFill>
                  <a:srgbClr val="3333FF"/>
                </a:solidFill>
              </a:rPr>
              <a:t>.</a:t>
            </a:r>
            <a:r>
              <a:rPr lang="en-US" sz="2800" b="0" i="1" dirty="0" smtClean="0">
                <a:solidFill>
                  <a:srgbClr val="3333FF"/>
                </a:solidFill>
              </a:rPr>
              <a:t>A_f</a:t>
            </a:r>
            <a:endParaRPr lang="en-US" sz="2800" b="0" i="1" dirty="0">
              <a:solidFill>
                <a:srgbClr val="3333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Redefinition und Umbenennen</a:t>
            </a:r>
            <a:endParaRPr lang="de-C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CH" dirty="0" smtClean="0"/>
              <a:t>Redefinition ändert das Feature und behält seinen Namen</a:t>
            </a:r>
          </a:p>
          <a:p>
            <a:r>
              <a:rPr lang="de-CH" dirty="0" smtClean="0"/>
              <a:t>Umbenennen behält das Feature und ändert seinen Namen</a:t>
            </a:r>
          </a:p>
          <a:p>
            <a:endParaRPr lang="de-CH" dirty="0"/>
          </a:p>
          <a:p>
            <a:endParaRPr lang="de-CH" dirty="0" smtClean="0"/>
          </a:p>
          <a:p>
            <a:r>
              <a:rPr lang="de-CH" dirty="0" smtClean="0"/>
              <a:t>Es ist möglich beide zu kombinieren:</a:t>
            </a:r>
          </a:p>
          <a:p>
            <a:endParaRPr lang="de-CH" dirty="0" smtClean="0"/>
          </a:p>
          <a:p>
            <a:r>
              <a:rPr lang="de-CH" dirty="0"/>
              <a:t>	</a:t>
            </a:r>
            <a:r>
              <a:rPr lang="de-CH" b="1" dirty="0" err="1">
                <a:solidFill>
                  <a:srgbClr val="002060"/>
                </a:solidFill>
              </a:rPr>
              <a:t>class</a:t>
            </a:r>
            <a:r>
              <a:rPr lang="de-CH" dirty="0" smtClean="0">
                <a:solidFill>
                  <a:srgbClr val="3333FF"/>
                </a:solidFill>
              </a:rPr>
              <a:t> B </a:t>
            </a:r>
            <a:r>
              <a:rPr lang="de-CH" b="1" dirty="0" err="1">
                <a:solidFill>
                  <a:srgbClr val="002060"/>
                </a:solidFill>
              </a:rPr>
              <a:t>inherit</a:t>
            </a:r>
            <a:endParaRPr lang="de-CH" b="1" dirty="0">
              <a:solidFill>
                <a:srgbClr val="002060"/>
              </a:solidFill>
            </a:endParaRPr>
          </a:p>
          <a:p>
            <a:r>
              <a:rPr lang="de-CH" dirty="0">
                <a:solidFill>
                  <a:srgbClr val="3333FF"/>
                </a:solidFill>
              </a:rPr>
              <a:t>	</a:t>
            </a:r>
            <a:r>
              <a:rPr lang="de-CH" dirty="0" smtClean="0">
                <a:solidFill>
                  <a:srgbClr val="3333FF"/>
                </a:solidFill>
              </a:rPr>
              <a:t>	A</a:t>
            </a:r>
          </a:p>
          <a:p>
            <a:r>
              <a:rPr lang="de-CH" dirty="0">
                <a:solidFill>
                  <a:srgbClr val="3333FF"/>
                </a:solidFill>
              </a:rPr>
              <a:t>	</a:t>
            </a:r>
            <a:r>
              <a:rPr lang="de-CH" dirty="0" smtClean="0">
                <a:solidFill>
                  <a:srgbClr val="3333FF"/>
                </a:solidFill>
              </a:rPr>
              <a:t>		</a:t>
            </a:r>
            <a:r>
              <a:rPr lang="de-CH" b="1" dirty="0" err="1" smtClean="0">
                <a:solidFill>
                  <a:srgbClr val="002060"/>
                </a:solidFill>
              </a:rPr>
              <a:t>rename</a:t>
            </a:r>
            <a:r>
              <a:rPr lang="de-CH" dirty="0" smtClean="0">
                <a:solidFill>
                  <a:srgbClr val="002060"/>
                </a:solidFill>
              </a:rPr>
              <a:t> </a:t>
            </a:r>
            <a:r>
              <a:rPr lang="de-CH" dirty="0" smtClean="0">
                <a:solidFill>
                  <a:srgbClr val="3333FF"/>
                </a:solidFill>
              </a:rPr>
              <a:t>f </a:t>
            </a:r>
            <a:r>
              <a:rPr lang="de-CH" dirty="0" err="1" smtClean="0">
                <a:solidFill>
                  <a:srgbClr val="3333FF"/>
                </a:solidFill>
              </a:rPr>
              <a:t>as</a:t>
            </a:r>
            <a:r>
              <a:rPr lang="de-CH" dirty="0" smtClean="0">
                <a:solidFill>
                  <a:srgbClr val="3333FF"/>
                </a:solidFill>
              </a:rPr>
              <a:t> </a:t>
            </a:r>
            <a:r>
              <a:rPr lang="de-CH" dirty="0" err="1" smtClean="0">
                <a:solidFill>
                  <a:srgbClr val="3333FF"/>
                </a:solidFill>
              </a:rPr>
              <a:t>A_f</a:t>
            </a:r>
            <a:endParaRPr lang="de-CH" dirty="0" smtClean="0">
              <a:solidFill>
                <a:srgbClr val="3333FF"/>
              </a:solidFill>
            </a:endParaRPr>
          </a:p>
          <a:p>
            <a:r>
              <a:rPr lang="de-CH" dirty="0">
                <a:solidFill>
                  <a:srgbClr val="3333FF"/>
                </a:solidFill>
              </a:rPr>
              <a:t>	</a:t>
            </a:r>
            <a:r>
              <a:rPr lang="de-CH" dirty="0" smtClean="0">
                <a:solidFill>
                  <a:srgbClr val="3333FF"/>
                </a:solidFill>
              </a:rPr>
              <a:t>		</a:t>
            </a:r>
            <a:r>
              <a:rPr lang="de-CH" b="1" dirty="0" err="1">
                <a:solidFill>
                  <a:srgbClr val="002060"/>
                </a:solidFill>
              </a:rPr>
              <a:t>redefine</a:t>
            </a:r>
            <a:r>
              <a:rPr lang="de-CH" dirty="0" smtClean="0">
                <a:solidFill>
                  <a:srgbClr val="3333FF"/>
                </a:solidFill>
              </a:rPr>
              <a:t> </a:t>
            </a:r>
            <a:r>
              <a:rPr lang="de-CH" smtClean="0">
                <a:solidFill>
                  <a:srgbClr val="3333FF"/>
                </a:solidFill>
              </a:rPr>
              <a:t>A_f</a:t>
            </a:r>
            <a:endParaRPr lang="de-CH" dirty="0" smtClean="0">
              <a:solidFill>
                <a:srgbClr val="3333FF"/>
              </a:solidFill>
            </a:endParaRPr>
          </a:p>
          <a:p>
            <a:r>
              <a:rPr lang="de-CH" dirty="0">
                <a:solidFill>
                  <a:srgbClr val="3333FF"/>
                </a:solidFill>
              </a:rPr>
              <a:t>	</a:t>
            </a:r>
            <a:r>
              <a:rPr lang="de-CH" dirty="0" smtClean="0">
                <a:solidFill>
                  <a:srgbClr val="3333FF"/>
                </a:solidFill>
              </a:rPr>
              <a:t>		</a:t>
            </a:r>
            <a:r>
              <a:rPr lang="de-CH" b="1" dirty="0">
                <a:solidFill>
                  <a:srgbClr val="002060"/>
                </a:solidFill>
              </a:rPr>
              <a:t>end</a:t>
            </a:r>
          </a:p>
          <a:p>
            <a:r>
              <a:rPr lang="de-CH" dirty="0">
                <a:solidFill>
                  <a:srgbClr val="3333FF"/>
                </a:solidFill>
              </a:rPr>
              <a:t>	</a:t>
            </a:r>
            <a:r>
              <a:rPr lang="de-CH" dirty="0" smtClean="0">
                <a:solidFill>
                  <a:srgbClr val="3333FF"/>
                </a:solidFill>
              </a:rPr>
              <a:t>…</a:t>
            </a:r>
            <a:endParaRPr lang="de-CH" dirty="0">
              <a:solidFill>
                <a:srgbClr val="3333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0507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248400" y="115888"/>
            <a:ext cx="8505825" cy="435600"/>
          </a:xfrm>
        </p:spPr>
        <p:txBody>
          <a:bodyPr/>
          <a:lstStyle/>
          <a:p>
            <a:pPr eaLnBrk="1" hangingPunct="1"/>
            <a:r>
              <a:rPr lang="de-CH" noProof="0" smtClean="0"/>
              <a:t>Beispiele von Mehrfachvererbungen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>
              <a:buClr>
                <a:srgbClr val="CC0000"/>
              </a:buClr>
            </a:pPr>
            <a:r>
              <a:rPr lang="de-CH" noProof="0" dirty="0" smtClean="0">
                <a:solidFill>
                  <a:srgbClr val="990000"/>
                </a:solidFill>
              </a:rPr>
              <a:t>Separate Abstraktionen kombinieren:</a:t>
            </a:r>
          </a:p>
          <a:p>
            <a:pPr eaLnBrk="1" hangingPunct="1"/>
            <a:endParaRPr lang="de-CH" noProof="0" dirty="0" smtClean="0">
              <a:solidFill>
                <a:srgbClr val="CC0000"/>
              </a:solidFill>
            </a:endParaRPr>
          </a:p>
          <a:p>
            <a:pPr lvl="1" eaLnBrk="1" hangingPunct="1"/>
            <a:r>
              <a:rPr lang="de-CH" noProof="0" dirty="0" smtClean="0"/>
              <a:t>Restaurant, Eisenbahnwagen</a:t>
            </a:r>
          </a:p>
          <a:p>
            <a:pPr lvl="1" eaLnBrk="1" hangingPunct="1"/>
            <a:r>
              <a:rPr lang="de-CH" noProof="0" dirty="0" smtClean="0"/>
              <a:t>Taschenrechner, Uhr</a:t>
            </a:r>
          </a:p>
          <a:p>
            <a:pPr lvl="1" eaLnBrk="1" hangingPunct="1"/>
            <a:r>
              <a:rPr lang="de-CH" noProof="0" dirty="0" smtClean="0"/>
              <a:t>Flugzeug, Vermögenswert</a:t>
            </a:r>
          </a:p>
          <a:p>
            <a:pPr lvl="1" eaLnBrk="1" hangingPunct="1"/>
            <a:r>
              <a:rPr lang="de-CH" noProof="0" dirty="0" smtClean="0"/>
              <a:t>Zuhause, Fahrzeug</a:t>
            </a:r>
          </a:p>
          <a:p>
            <a:pPr lvl="1" eaLnBrk="1" hangingPunct="1"/>
            <a:r>
              <a:rPr lang="de-CH" noProof="0" dirty="0" smtClean="0"/>
              <a:t>Tram, Bus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050" name="Rectangle 2"/>
          <p:cNvSpPr>
            <a:spLocks noGrp="1" noChangeArrowheads="1"/>
          </p:cNvSpPr>
          <p:nvPr>
            <p:ph type="title" idx="4294967295"/>
            <p:custDataLst>
              <p:tags r:id="rId1"/>
            </p:custDataLst>
          </p:nvPr>
        </p:nvSpPr>
        <p:spPr>
          <a:xfrm>
            <a:off x="248400" y="115889"/>
            <a:ext cx="8353425" cy="435600"/>
          </a:xfrm>
        </p:spPr>
        <p:txBody>
          <a:bodyPr/>
          <a:lstStyle/>
          <a:p>
            <a:r>
              <a:rPr lang="de-CH" noProof="0" smtClean="0"/>
              <a:t>Noch eine Anwendung von Umbenennungen</a:t>
            </a:r>
            <a:endParaRPr lang="de-CH" noProof="0"/>
          </a:p>
        </p:txBody>
      </p:sp>
      <p:sp>
        <p:nvSpPr>
          <p:cNvPr id="2050051" name="Rectangle 3"/>
          <p:cNvSpPr>
            <a:spLocks noGrp="1" noChangeArrowheads="1"/>
          </p:cNvSpPr>
          <p:nvPr>
            <p:ph type="body" idx="4294967295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de-CH" noProof="0" smtClean="0">
                <a:solidFill>
                  <a:schemeClr val="tx1"/>
                </a:solidFill>
              </a:rPr>
              <a:t>Eine (lokal) bessere Terminologie ermöglichen.</a:t>
            </a:r>
          </a:p>
          <a:p>
            <a:r>
              <a:rPr lang="de-CH" noProof="0" smtClean="0"/>
              <a:t>Beispiel</a:t>
            </a:r>
            <a:r>
              <a:rPr lang="de-CH" noProof="0" smtClean="0">
                <a:solidFill>
                  <a:schemeClr val="tx1"/>
                </a:solidFill>
              </a:rPr>
              <a:t>: </a:t>
            </a:r>
            <a:r>
              <a:rPr lang="de-CH" i="1" noProof="0" smtClean="0">
                <a:solidFill>
                  <a:srgbClr val="3333FF"/>
                </a:solidFill>
              </a:rPr>
              <a:t>child</a:t>
            </a:r>
            <a:r>
              <a:rPr lang="de-CH" noProof="0" smtClean="0">
                <a:solidFill>
                  <a:srgbClr val="3333FF"/>
                </a:solidFill>
              </a:rPr>
              <a:t>  (</a:t>
            </a:r>
            <a:r>
              <a:rPr lang="de-CH" i="1" noProof="0" smtClean="0">
                <a:solidFill>
                  <a:srgbClr val="3333FF"/>
                </a:solidFill>
              </a:rPr>
              <a:t>TREE</a:t>
            </a:r>
            <a:r>
              <a:rPr lang="de-CH" sz="1800" i="1" noProof="0" smtClean="0">
                <a:solidFill>
                  <a:srgbClr val="3333FF"/>
                </a:solidFill>
              </a:rPr>
              <a:t> </a:t>
            </a:r>
            <a:r>
              <a:rPr lang="de-CH" noProof="0" smtClean="0">
                <a:solidFill>
                  <a:srgbClr val="3333FF"/>
                </a:solidFill>
              </a:rPr>
              <a:t>); </a:t>
            </a:r>
            <a:r>
              <a:rPr lang="de-CH" i="1" noProof="0" smtClean="0">
                <a:solidFill>
                  <a:srgbClr val="3333FF"/>
                </a:solidFill>
              </a:rPr>
              <a:t>subwindow</a:t>
            </a:r>
            <a:r>
              <a:rPr lang="de-CH" noProof="0" smtClean="0">
                <a:solidFill>
                  <a:srgbClr val="3333FF"/>
                </a:solidFill>
              </a:rPr>
              <a:t> (</a:t>
            </a:r>
            <a:r>
              <a:rPr lang="de-CH" i="1" noProof="0" smtClean="0">
                <a:solidFill>
                  <a:srgbClr val="3333FF"/>
                </a:solidFill>
              </a:rPr>
              <a:t>WINDOW</a:t>
            </a:r>
            <a:r>
              <a:rPr lang="de-CH" noProof="0" smtClean="0">
                <a:solidFill>
                  <a:srgbClr val="3333FF"/>
                </a:solidFill>
              </a:rPr>
              <a:t>)</a:t>
            </a:r>
            <a:endParaRPr lang="de-CH" noProof="0">
              <a:solidFill>
                <a:srgbClr val="3333FF"/>
              </a:solidFill>
            </a:endParaRP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4852220" y="2522091"/>
            <a:ext cx="4032250" cy="2665412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5179465" y="2882453"/>
            <a:ext cx="1368425" cy="1871663"/>
          </a:xfrm>
          <a:prstGeom prst="rect">
            <a:avLst/>
          </a:prstGeom>
          <a:solidFill>
            <a:srgbClr val="BED6E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5395365" y="3098353"/>
            <a:ext cx="576262" cy="936625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5468390" y="3458716"/>
            <a:ext cx="431800" cy="503237"/>
          </a:xfrm>
          <a:prstGeom prst="rect">
            <a:avLst/>
          </a:prstGeom>
          <a:solidFill>
            <a:srgbClr val="FFE4C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6044652" y="4034978"/>
            <a:ext cx="431800" cy="647700"/>
          </a:xfrm>
          <a:prstGeom prst="rect">
            <a:avLst/>
          </a:prstGeom>
          <a:solidFill>
            <a:srgbClr val="E5B9A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6836815" y="2882453"/>
            <a:ext cx="1655762" cy="10795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Rectangle 10"/>
          <p:cNvSpPr>
            <a:spLocks noChangeArrowheads="1"/>
          </p:cNvSpPr>
          <p:nvPr/>
        </p:nvSpPr>
        <p:spPr bwMode="auto">
          <a:xfrm>
            <a:off x="6836815" y="4106416"/>
            <a:ext cx="792162" cy="936625"/>
          </a:xfrm>
          <a:prstGeom prst="rect">
            <a:avLst/>
          </a:prstGeom>
          <a:solidFill>
            <a:srgbClr val="A9FFA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Rectangle 11"/>
          <p:cNvSpPr>
            <a:spLocks noChangeArrowheads="1"/>
          </p:cNvSpPr>
          <p:nvPr/>
        </p:nvSpPr>
        <p:spPr bwMode="auto">
          <a:xfrm>
            <a:off x="7700415" y="4106416"/>
            <a:ext cx="792162" cy="936625"/>
          </a:xfrm>
          <a:prstGeom prst="rect">
            <a:avLst/>
          </a:prstGeom>
          <a:solidFill>
            <a:srgbClr val="FFFFC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ounded Rectangle 12"/>
          <p:cNvSpPr/>
          <p:nvPr/>
        </p:nvSpPr>
        <p:spPr bwMode="auto">
          <a:xfrm>
            <a:off x="1072055" y="3674667"/>
            <a:ext cx="4593021" cy="1786566"/>
          </a:xfrm>
          <a:prstGeom prst="roundRect">
            <a:avLst/>
          </a:prstGeom>
          <a:solidFill>
            <a:srgbClr val="99FF99"/>
          </a:solidFill>
          <a:ln w="12700">
            <a:solidFill>
              <a:srgbClr val="990000"/>
            </a:solidFill>
            <a:round/>
            <a:headEnd/>
            <a:tailEnd type="stealth" w="lg" len="lg"/>
          </a:ln>
          <a:effectLst>
            <a:outerShdw blurRad="1016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rtlCol="0" anchor="ctr"/>
          <a:lstStyle/>
          <a:p>
            <a:pPr algn="ctr"/>
            <a:endParaRPr lang="en-US" sz="2000">
              <a:latin typeface="+mn-lt"/>
            </a:endParaRPr>
          </a:p>
        </p:txBody>
      </p:sp>
      <p:sp>
        <p:nvSpPr>
          <p:cNvPr id="408578" name="Rectangle 2"/>
          <p:cNvSpPr>
            <a:spLocks noGrp="1" noChangeArrowheads="1"/>
          </p:cNvSpPr>
          <p:nvPr>
            <p:ph type="title"/>
          </p:nvPr>
        </p:nvSpPr>
        <p:spPr>
          <a:xfrm>
            <a:off x="203265" y="-33183"/>
            <a:ext cx="8649050" cy="720725"/>
          </a:xfrm>
        </p:spPr>
        <p:txBody>
          <a:bodyPr>
            <a:normAutofit fontScale="90000"/>
          </a:bodyPr>
          <a:lstStyle/>
          <a:p>
            <a:r>
              <a:rPr lang="de-CH" noProof="0" dirty="0" smtClean="0"/>
              <a:t>Umbenennungen, um die Terminologie zu verbessern</a:t>
            </a:r>
            <a:endParaRPr lang="de-CH" noProof="0" dirty="0"/>
          </a:p>
        </p:txBody>
      </p:sp>
      <p:sp>
        <p:nvSpPr>
          <p:cNvPr id="408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de-CH" sz="2200" noProof="0" dirty="0" smtClean="0">
                <a:solidFill>
                  <a:schemeClr val="tx1"/>
                </a:solidFill>
              </a:rPr>
              <a:t>‘</a:t>
            </a:r>
            <a:r>
              <a:rPr lang="de-CH" sz="2100" noProof="0" dirty="0" smtClean="0">
                <a:solidFill>
                  <a:schemeClr val="tx1"/>
                </a:solidFill>
              </a:rPr>
              <a:t>‘</a:t>
            </a:r>
            <a:r>
              <a:rPr lang="de-CH" sz="2100" noProof="0" dirty="0" smtClean="0"/>
              <a:t>G</a:t>
            </a:r>
            <a:r>
              <a:rPr lang="de-CH" sz="2100" noProof="0" dirty="0" smtClean="0">
                <a:solidFill>
                  <a:schemeClr val="tx1"/>
                </a:solidFill>
              </a:rPr>
              <a:t>raphische’’ </a:t>
            </a:r>
            <a:r>
              <a:rPr lang="de-CH" sz="2100" noProof="0" dirty="0" smtClean="0"/>
              <a:t>F</a:t>
            </a:r>
            <a:r>
              <a:rPr lang="de-CH" sz="2100" noProof="0" dirty="0" smtClean="0">
                <a:solidFill>
                  <a:schemeClr val="tx1"/>
                </a:solidFill>
              </a:rPr>
              <a:t>eatures:</a:t>
            </a:r>
            <a:r>
              <a:rPr lang="de-CH" sz="2100" noProof="0" dirty="0" smtClean="0"/>
              <a:t> </a:t>
            </a:r>
            <a:r>
              <a:rPr lang="de-CH" sz="2100" i="1" noProof="0" dirty="0" err="1" smtClean="0">
                <a:solidFill>
                  <a:srgbClr val="3333FF"/>
                </a:solidFill>
              </a:rPr>
              <a:t>height</a:t>
            </a:r>
            <a:r>
              <a:rPr lang="de-CH" sz="2100" i="1" noProof="0" dirty="0" smtClean="0">
                <a:solidFill>
                  <a:srgbClr val="3333FF"/>
                </a:solidFill>
              </a:rPr>
              <a:t>, </a:t>
            </a:r>
            <a:r>
              <a:rPr lang="de-CH" sz="2100" i="1" noProof="0" dirty="0" err="1" smtClean="0">
                <a:solidFill>
                  <a:srgbClr val="3333FF"/>
                </a:solidFill>
              </a:rPr>
              <a:t>width</a:t>
            </a:r>
            <a:r>
              <a:rPr lang="de-CH" sz="2100" i="1" noProof="0" dirty="0" smtClean="0">
                <a:solidFill>
                  <a:srgbClr val="3333FF"/>
                </a:solidFill>
              </a:rPr>
              <a:t>, x, y,</a:t>
            </a:r>
            <a:br>
              <a:rPr lang="de-CH" sz="2100" i="1" noProof="0" dirty="0" smtClean="0">
                <a:solidFill>
                  <a:srgbClr val="3333FF"/>
                </a:solidFill>
              </a:rPr>
            </a:br>
            <a:r>
              <a:rPr lang="de-CH" sz="2100" i="1" noProof="0" dirty="0" err="1" smtClean="0">
                <a:solidFill>
                  <a:srgbClr val="3333FF"/>
                </a:solidFill>
              </a:rPr>
              <a:t>change_height</a:t>
            </a:r>
            <a:r>
              <a:rPr lang="de-CH" sz="2100" i="1" noProof="0" dirty="0" smtClean="0">
                <a:solidFill>
                  <a:srgbClr val="3333FF"/>
                </a:solidFill>
              </a:rPr>
              <a:t>, </a:t>
            </a:r>
            <a:r>
              <a:rPr lang="de-CH" sz="2100" i="1" noProof="0" dirty="0" err="1" smtClean="0">
                <a:solidFill>
                  <a:srgbClr val="3333FF"/>
                </a:solidFill>
              </a:rPr>
              <a:t>change_width</a:t>
            </a:r>
            <a:r>
              <a:rPr lang="de-CH" sz="2100" i="1" noProof="0" dirty="0" smtClean="0">
                <a:solidFill>
                  <a:srgbClr val="3333FF"/>
                </a:solidFill>
              </a:rPr>
              <a:t>, </a:t>
            </a:r>
            <a:r>
              <a:rPr lang="de-CH" sz="2100" i="1" noProof="0" dirty="0" err="1" smtClean="0">
                <a:solidFill>
                  <a:srgbClr val="3333FF"/>
                </a:solidFill>
              </a:rPr>
              <a:t>move</a:t>
            </a:r>
            <a:r>
              <a:rPr lang="de-CH" sz="2100" i="1" noProof="0" dirty="0" smtClean="0">
                <a:solidFill>
                  <a:srgbClr val="3333FF"/>
                </a:solidFill>
              </a:rPr>
              <a:t>...</a:t>
            </a:r>
          </a:p>
          <a:p>
            <a:r>
              <a:rPr lang="de-CH" sz="2100" noProof="0" dirty="0" smtClean="0">
                <a:solidFill>
                  <a:schemeClr val="tx1"/>
                </a:solidFill>
              </a:rPr>
              <a:t>‘‘Hierarchische’’ </a:t>
            </a:r>
            <a:r>
              <a:rPr lang="de-CH" sz="2100" noProof="0" dirty="0" smtClean="0"/>
              <a:t>F</a:t>
            </a:r>
            <a:r>
              <a:rPr lang="de-CH" sz="2100" noProof="0" dirty="0" smtClean="0">
                <a:solidFill>
                  <a:schemeClr val="tx1"/>
                </a:solidFill>
              </a:rPr>
              <a:t>eatures:</a:t>
            </a:r>
            <a:r>
              <a:rPr lang="de-CH" sz="2100" noProof="0" dirty="0" smtClean="0"/>
              <a:t> </a:t>
            </a:r>
            <a:r>
              <a:rPr lang="de-CH" sz="2100" i="1" noProof="0" dirty="0" err="1" smtClean="0">
                <a:solidFill>
                  <a:srgbClr val="3333FF"/>
                </a:solidFill>
              </a:rPr>
              <a:t>superwindow</a:t>
            </a:r>
            <a:r>
              <a:rPr lang="de-CH" sz="2100" i="1" noProof="0" dirty="0" smtClean="0">
                <a:solidFill>
                  <a:srgbClr val="3333FF"/>
                </a:solidFill>
              </a:rPr>
              <a:t>, </a:t>
            </a:r>
            <a:r>
              <a:rPr lang="de-CH" sz="2100" i="1" noProof="0" dirty="0" err="1" smtClean="0">
                <a:solidFill>
                  <a:srgbClr val="3333FF"/>
                </a:solidFill>
              </a:rPr>
              <a:t>subwindows</a:t>
            </a:r>
            <a:r>
              <a:rPr lang="de-CH" sz="2100" i="1" noProof="0" dirty="0" smtClean="0">
                <a:solidFill>
                  <a:srgbClr val="3333FF"/>
                </a:solidFill>
              </a:rPr>
              <a:t>, </a:t>
            </a:r>
            <a:r>
              <a:rPr lang="de-CH" sz="2100" i="1" noProof="0" dirty="0" err="1" smtClean="0">
                <a:solidFill>
                  <a:srgbClr val="3333FF"/>
                </a:solidFill>
              </a:rPr>
              <a:t>change_subwindow</a:t>
            </a:r>
            <a:r>
              <a:rPr lang="de-CH" sz="2100" i="1" noProof="0" dirty="0" smtClean="0">
                <a:solidFill>
                  <a:srgbClr val="3333FF"/>
                </a:solidFill>
              </a:rPr>
              <a:t>, </a:t>
            </a:r>
            <a:r>
              <a:rPr lang="de-CH" sz="2100" i="1" noProof="0" dirty="0" err="1" smtClean="0">
                <a:solidFill>
                  <a:srgbClr val="3333FF"/>
                </a:solidFill>
              </a:rPr>
              <a:t>add_subwindow</a:t>
            </a:r>
            <a:r>
              <a:rPr lang="de-CH" sz="2100" i="1" noProof="0" dirty="0" smtClean="0">
                <a:solidFill>
                  <a:srgbClr val="3333FF"/>
                </a:solidFill>
              </a:rPr>
              <a:t>...</a:t>
            </a:r>
          </a:p>
          <a:p>
            <a:endParaRPr lang="de-CH" sz="2100" noProof="0" dirty="0" smtClean="0"/>
          </a:p>
          <a:p>
            <a:pPr defTabSz="452438">
              <a:spcBef>
                <a:spcPts val="0"/>
              </a:spcBef>
              <a:buFont typeface="Wingdings" pitchFamily="2" charset="2"/>
              <a:buNone/>
            </a:pPr>
            <a:r>
              <a:rPr lang="de-CH" sz="2100" b="1" noProof="0" dirty="0" err="1" smtClean="0">
                <a:solidFill>
                  <a:schemeClr val="accent2"/>
                </a:solidFill>
              </a:rPr>
              <a:t>class</a:t>
            </a:r>
            <a:r>
              <a:rPr lang="de-CH" sz="2100" noProof="0" dirty="0" smtClean="0"/>
              <a:t> </a:t>
            </a:r>
            <a:r>
              <a:rPr lang="de-CH" sz="2100" i="1" noProof="0" dirty="0" smtClean="0">
                <a:solidFill>
                  <a:srgbClr val="3333FF"/>
                </a:solidFill>
              </a:rPr>
              <a:t>WINDOW </a:t>
            </a:r>
            <a:r>
              <a:rPr lang="de-CH" sz="2100" noProof="0" dirty="0" smtClean="0"/>
              <a:t> </a:t>
            </a:r>
            <a:r>
              <a:rPr lang="de-CH" sz="2100" b="1" noProof="0" dirty="0" err="1" smtClean="0">
                <a:solidFill>
                  <a:schemeClr val="accent2"/>
                </a:solidFill>
              </a:rPr>
              <a:t>inherit</a:t>
            </a:r>
            <a:endParaRPr lang="de-CH" sz="2100" noProof="0" dirty="0" smtClean="0"/>
          </a:p>
          <a:p>
            <a:pPr defTabSz="452438">
              <a:spcBef>
                <a:spcPts val="0"/>
              </a:spcBef>
              <a:buFont typeface="Wingdings" pitchFamily="2" charset="2"/>
              <a:buNone/>
            </a:pPr>
            <a:r>
              <a:rPr lang="de-CH" sz="2100" noProof="0" dirty="0" smtClean="0"/>
              <a:t>	</a:t>
            </a:r>
            <a:r>
              <a:rPr lang="de-CH" sz="2100" i="1" noProof="0" dirty="0" smtClean="0">
                <a:solidFill>
                  <a:srgbClr val="3333FF"/>
                </a:solidFill>
              </a:rPr>
              <a:t>RECTANGLE</a:t>
            </a:r>
            <a:endParaRPr lang="de-CH" sz="2100" noProof="0" dirty="0" smtClean="0"/>
          </a:p>
          <a:p>
            <a:pPr defTabSz="452438">
              <a:spcBef>
                <a:spcPts val="0"/>
              </a:spcBef>
              <a:buFont typeface="Wingdings" pitchFamily="2" charset="2"/>
              <a:buNone/>
            </a:pPr>
            <a:r>
              <a:rPr lang="de-CH" sz="2100" noProof="0" dirty="0" smtClean="0"/>
              <a:t>	</a:t>
            </a:r>
            <a:r>
              <a:rPr lang="de-CH" sz="2100" i="1" noProof="0" dirty="0" smtClean="0">
                <a:solidFill>
                  <a:srgbClr val="3333FF"/>
                </a:solidFill>
              </a:rPr>
              <a:t>TREE</a:t>
            </a:r>
            <a:r>
              <a:rPr lang="de-CH" sz="2100" noProof="0" dirty="0" smtClean="0"/>
              <a:t> </a:t>
            </a:r>
            <a:r>
              <a:rPr lang="de-CH" sz="2100" noProof="0" dirty="0" smtClean="0">
                <a:solidFill>
                  <a:srgbClr val="3333FF"/>
                </a:solidFill>
              </a:rPr>
              <a:t>[</a:t>
            </a:r>
            <a:r>
              <a:rPr lang="de-CH" sz="2100" i="1" noProof="0" dirty="0" smtClean="0">
                <a:solidFill>
                  <a:srgbClr val="3333FF"/>
                </a:solidFill>
              </a:rPr>
              <a:t>WINDOW</a:t>
            </a:r>
            <a:r>
              <a:rPr lang="de-CH" sz="2100" noProof="0" dirty="0" smtClean="0">
                <a:solidFill>
                  <a:srgbClr val="3333FF"/>
                </a:solidFill>
              </a:rPr>
              <a:t>]</a:t>
            </a:r>
          </a:p>
          <a:p>
            <a:pPr defTabSz="452438">
              <a:spcBef>
                <a:spcPts val="0"/>
              </a:spcBef>
              <a:buFont typeface="Wingdings" pitchFamily="2" charset="2"/>
              <a:buNone/>
            </a:pPr>
            <a:r>
              <a:rPr lang="de-CH" sz="2100" noProof="0" dirty="0" smtClean="0"/>
              <a:t>		</a:t>
            </a:r>
            <a:r>
              <a:rPr lang="de-CH" sz="2100" b="1" noProof="0" dirty="0" err="1" smtClean="0">
                <a:solidFill>
                  <a:schemeClr val="accent2"/>
                </a:solidFill>
              </a:rPr>
              <a:t>rename</a:t>
            </a:r>
            <a:endParaRPr lang="de-CH" sz="2100" b="1" noProof="0" dirty="0" smtClean="0">
              <a:solidFill>
                <a:schemeClr val="accent2"/>
              </a:solidFill>
            </a:endParaRPr>
          </a:p>
          <a:p>
            <a:pPr defTabSz="452438">
              <a:spcBef>
                <a:spcPts val="0"/>
              </a:spcBef>
              <a:buFont typeface="Wingdings" pitchFamily="2" charset="2"/>
              <a:buNone/>
            </a:pPr>
            <a:r>
              <a:rPr lang="de-CH" sz="2100" b="1" noProof="0" dirty="0" smtClean="0">
                <a:solidFill>
                  <a:schemeClr val="accent2"/>
                </a:solidFill>
              </a:rPr>
              <a:t>			</a:t>
            </a:r>
            <a:r>
              <a:rPr lang="de-CH" sz="2100" i="1" noProof="0" dirty="0" err="1" smtClean="0">
                <a:solidFill>
                  <a:srgbClr val="3333FF"/>
                </a:solidFill>
              </a:rPr>
              <a:t>parent</a:t>
            </a:r>
            <a:r>
              <a:rPr lang="de-CH" sz="2100" b="1" noProof="0" dirty="0" smtClean="0">
                <a:solidFill>
                  <a:schemeClr val="accent2"/>
                </a:solidFill>
              </a:rPr>
              <a:t> </a:t>
            </a:r>
            <a:r>
              <a:rPr lang="de-CH" sz="2100" b="1" noProof="0" dirty="0" err="1" smtClean="0">
                <a:solidFill>
                  <a:schemeClr val="accent2"/>
                </a:solidFill>
              </a:rPr>
              <a:t>as</a:t>
            </a:r>
            <a:r>
              <a:rPr lang="de-CH" sz="2100" b="1" noProof="0" dirty="0" smtClean="0">
                <a:solidFill>
                  <a:schemeClr val="accent2"/>
                </a:solidFill>
              </a:rPr>
              <a:t> </a:t>
            </a:r>
            <a:r>
              <a:rPr lang="de-CH" sz="2100" i="1" noProof="0" dirty="0" err="1" smtClean="0">
                <a:solidFill>
                  <a:srgbClr val="3333FF"/>
                </a:solidFill>
              </a:rPr>
              <a:t>superwindow</a:t>
            </a:r>
            <a:r>
              <a:rPr lang="de-CH" sz="2100" b="1" noProof="0" dirty="0" smtClean="0">
                <a:solidFill>
                  <a:schemeClr val="accent2"/>
                </a:solidFill>
              </a:rPr>
              <a:t>,</a:t>
            </a:r>
          </a:p>
          <a:p>
            <a:pPr defTabSz="452438">
              <a:spcBef>
                <a:spcPts val="0"/>
              </a:spcBef>
              <a:buFont typeface="Wingdings" pitchFamily="2" charset="2"/>
              <a:buNone/>
            </a:pPr>
            <a:r>
              <a:rPr lang="de-CH" sz="2100" b="1" noProof="0" dirty="0" smtClean="0">
                <a:solidFill>
                  <a:schemeClr val="accent2"/>
                </a:solidFill>
              </a:rPr>
              <a:t>			</a:t>
            </a:r>
            <a:r>
              <a:rPr lang="de-CH" sz="2100" i="1" noProof="0" dirty="0" err="1" smtClean="0">
                <a:solidFill>
                  <a:srgbClr val="3333FF"/>
                </a:solidFill>
              </a:rPr>
              <a:t>children</a:t>
            </a:r>
            <a:r>
              <a:rPr lang="de-CH" sz="2100" b="1" noProof="0" dirty="0" smtClean="0">
                <a:solidFill>
                  <a:schemeClr val="accent2"/>
                </a:solidFill>
              </a:rPr>
              <a:t> </a:t>
            </a:r>
            <a:r>
              <a:rPr lang="de-CH" sz="2100" b="1" noProof="0" dirty="0" err="1" smtClean="0">
                <a:solidFill>
                  <a:schemeClr val="accent2"/>
                </a:solidFill>
              </a:rPr>
              <a:t>as</a:t>
            </a:r>
            <a:r>
              <a:rPr lang="de-CH" sz="2100" b="1" noProof="0" dirty="0" smtClean="0">
                <a:solidFill>
                  <a:schemeClr val="accent2"/>
                </a:solidFill>
              </a:rPr>
              <a:t> </a:t>
            </a:r>
            <a:r>
              <a:rPr lang="de-CH" sz="2100" i="1" noProof="0" dirty="0" err="1" smtClean="0">
                <a:solidFill>
                  <a:srgbClr val="3333FF"/>
                </a:solidFill>
              </a:rPr>
              <a:t>subwindows</a:t>
            </a:r>
            <a:r>
              <a:rPr lang="de-CH" sz="2100" b="1" noProof="0" dirty="0" smtClean="0">
                <a:solidFill>
                  <a:schemeClr val="accent2"/>
                </a:solidFill>
              </a:rPr>
              <a:t>,</a:t>
            </a:r>
          </a:p>
          <a:p>
            <a:pPr defTabSz="452438">
              <a:spcBef>
                <a:spcPts val="0"/>
              </a:spcBef>
              <a:buFont typeface="Wingdings" pitchFamily="2" charset="2"/>
              <a:buNone/>
            </a:pPr>
            <a:r>
              <a:rPr lang="de-CH" sz="2100" b="1" noProof="0" dirty="0" smtClean="0">
                <a:solidFill>
                  <a:schemeClr val="accent2"/>
                </a:solidFill>
              </a:rPr>
              <a:t>			</a:t>
            </a:r>
            <a:r>
              <a:rPr lang="de-CH" sz="2100" i="1" noProof="0" dirty="0" err="1" smtClean="0">
                <a:solidFill>
                  <a:srgbClr val="3333FF"/>
                </a:solidFill>
              </a:rPr>
              <a:t>add_child</a:t>
            </a:r>
            <a:r>
              <a:rPr lang="de-CH" sz="2100" b="1" noProof="0" dirty="0" smtClean="0">
                <a:solidFill>
                  <a:schemeClr val="accent2"/>
                </a:solidFill>
              </a:rPr>
              <a:t> </a:t>
            </a:r>
            <a:r>
              <a:rPr lang="de-CH" sz="2100" b="1" noProof="0" dirty="0" err="1" smtClean="0">
                <a:solidFill>
                  <a:schemeClr val="accent2"/>
                </a:solidFill>
              </a:rPr>
              <a:t>as</a:t>
            </a:r>
            <a:r>
              <a:rPr lang="de-CH" sz="2100" b="1" noProof="0" dirty="0" smtClean="0">
                <a:solidFill>
                  <a:schemeClr val="accent2"/>
                </a:solidFill>
              </a:rPr>
              <a:t> </a:t>
            </a:r>
            <a:r>
              <a:rPr lang="de-CH" sz="2100" i="1" noProof="0" dirty="0" err="1" smtClean="0">
                <a:solidFill>
                  <a:srgbClr val="3333FF"/>
                </a:solidFill>
              </a:rPr>
              <a:t>add_subwindow</a:t>
            </a:r>
            <a:endParaRPr lang="de-CH" sz="2100" i="1" noProof="0" dirty="0" smtClean="0">
              <a:solidFill>
                <a:srgbClr val="3333FF"/>
              </a:solidFill>
            </a:endParaRPr>
          </a:p>
          <a:p>
            <a:pPr defTabSz="452438">
              <a:lnSpc>
                <a:spcPct val="80000"/>
              </a:lnSpc>
              <a:spcBef>
                <a:spcPts val="0"/>
              </a:spcBef>
              <a:buFont typeface="Wingdings" pitchFamily="2" charset="2"/>
              <a:buNone/>
            </a:pPr>
            <a:r>
              <a:rPr lang="de-CH" sz="2100" b="1" noProof="0" dirty="0" smtClean="0">
                <a:solidFill>
                  <a:schemeClr val="accent2"/>
                </a:solidFill>
              </a:rPr>
              <a:t>			…</a:t>
            </a:r>
          </a:p>
          <a:p>
            <a:pPr defTabSz="452438">
              <a:lnSpc>
                <a:spcPct val="80000"/>
              </a:lnSpc>
              <a:spcBef>
                <a:spcPts val="0"/>
              </a:spcBef>
              <a:buFont typeface="Wingdings" pitchFamily="2" charset="2"/>
              <a:buNone/>
            </a:pPr>
            <a:r>
              <a:rPr lang="de-CH" sz="2100" noProof="0" dirty="0" smtClean="0"/>
              <a:t>		</a:t>
            </a:r>
            <a:r>
              <a:rPr lang="de-CH" sz="2100" b="1" noProof="0" dirty="0" smtClean="0">
                <a:solidFill>
                  <a:schemeClr val="accent2"/>
                </a:solidFill>
              </a:rPr>
              <a:t>end</a:t>
            </a:r>
            <a:endParaRPr lang="de-CH" sz="2100" noProof="0" dirty="0" smtClean="0"/>
          </a:p>
          <a:p>
            <a:pPr defTabSz="452438">
              <a:lnSpc>
                <a:spcPct val="80000"/>
              </a:lnSpc>
              <a:spcBef>
                <a:spcPts val="0"/>
              </a:spcBef>
              <a:buFont typeface="Wingdings" pitchFamily="2" charset="2"/>
              <a:buNone/>
            </a:pPr>
            <a:r>
              <a:rPr lang="de-CH" sz="2100" b="1" noProof="0" dirty="0" err="1" smtClean="0">
                <a:solidFill>
                  <a:schemeClr val="accent2"/>
                </a:solidFill>
              </a:rPr>
              <a:t>feature</a:t>
            </a:r>
            <a:r>
              <a:rPr lang="de-CH" sz="2100" noProof="0" dirty="0" smtClean="0"/>
              <a:t/>
            </a:r>
            <a:br>
              <a:rPr lang="de-CH" sz="2100" noProof="0" dirty="0" smtClean="0"/>
            </a:br>
            <a:r>
              <a:rPr lang="de-CH" sz="2100" noProof="0" dirty="0" smtClean="0"/>
              <a:t>	...</a:t>
            </a:r>
            <a:br>
              <a:rPr lang="de-CH" sz="2100" noProof="0" dirty="0" smtClean="0"/>
            </a:br>
            <a:r>
              <a:rPr lang="de-CH" sz="2100" b="1" noProof="0" dirty="0" smtClean="0">
                <a:solidFill>
                  <a:schemeClr val="accent2"/>
                </a:solidFill>
              </a:rPr>
              <a:t>end</a:t>
            </a:r>
            <a:endParaRPr lang="de-CH" sz="2100" b="1" noProof="0" dirty="0">
              <a:solidFill>
                <a:schemeClr val="accent2"/>
              </a:solidFill>
            </a:endParaRPr>
          </a:p>
        </p:txBody>
      </p:sp>
      <p:grpSp>
        <p:nvGrpSpPr>
          <p:cNvPr id="2" name="Group 11"/>
          <p:cNvGrpSpPr/>
          <p:nvPr/>
        </p:nvGrpSpPr>
        <p:grpSpPr>
          <a:xfrm>
            <a:off x="6138040" y="2522092"/>
            <a:ext cx="2746429" cy="1944806"/>
            <a:chOff x="4852220" y="2522091"/>
            <a:chExt cx="4032250" cy="2665412"/>
          </a:xfrm>
        </p:grpSpPr>
        <p:sp>
          <p:nvSpPr>
            <p:cNvPr id="408580" name="Rectangle 4"/>
            <p:cNvSpPr>
              <a:spLocks noChangeArrowheads="1"/>
            </p:cNvSpPr>
            <p:nvPr/>
          </p:nvSpPr>
          <p:spPr bwMode="auto">
            <a:xfrm>
              <a:off x="4852220" y="2522091"/>
              <a:ext cx="4032250" cy="2665412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8581" name="Rectangle 5"/>
            <p:cNvSpPr>
              <a:spLocks noChangeArrowheads="1"/>
            </p:cNvSpPr>
            <p:nvPr/>
          </p:nvSpPr>
          <p:spPr bwMode="auto">
            <a:xfrm>
              <a:off x="5179465" y="2882453"/>
              <a:ext cx="1368425" cy="1871663"/>
            </a:xfrm>
            <a:prstGeom prst="rect">
              <a:avLst/>
            </a:prstGeom>
            <a:solidFill>
              <a:srgbClr val="BED6E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8582" name="Rectangle 6"/>
            <p:cNvSpPr>
              <a:spLocks noChangeArrowheads="1"/>
            </p:cNvSpPr>
            <p:nvPr/>
          </p:nvSpPr>
          <p:spPr bwMode="auto">
            <a:xfrm>
              <a:off x="5395365" y="3098353"/>
              <a:ext cx="576262" cy="936625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8583" name="Rectangle 7"/>
            <p:cNvSpPr>
              <a:spLocks noChangeArrowheads="1"/>
            </p:cNvSpPr>
            <p:nvPr/>
          </p:nvSpPr>
          <p:spPr bwMode="auto">
            <a:xfrm>
              <a:off x="5468390" y="3458716"/>
              <a:ext cx="431800" cy="503237"/>
            </a:xfrm>
            <a:prstGeom prst="rect">
              <a:avLst/>
            </a:prstGeom>
            <a:solidFill>
              <a:srgbClr val="FFE4C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8584" name="Rectangle 8"/>
            <p:cNvSpPr>
              <a:spLocks noChangeArrowheads="1"/>
            </p:cNvSpPr>
            <p:nvPr/>
          </p:nvSpPr>
          <p:spPr bwMode="auto">
            <a:xfrm>
              <a:off x="6044652" y="4034978"/>
              <a:ext cx="431800" cy="647700"/>
            </a:xfrm>
            <a:prstGeom prst="rect">
              <a:avLst/>
            </a:prstGeom>
            <a:solidFill>
              <a:srgbClr val="E5B9A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8585" name="Rectangle 9"/>
            <p:cNvSpPr>
              <a:spLocks noChangeArrowheads="1"/>
            </p:cNvSpPr>
            <p:nvPr/>
          </p:nvSpPr>
          <p:spPr bwMode="auto">
            <a:xfrm>
              <a:off x="6836815" y="2882453"/>
              <a:ext cx="1655762" cy="1079500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8586" name="Rectangle 10"/>
            <p:cNvSpPr>
              <a:spLocks noChangeArrowheads="1"/>
            </p:cNvSpPr>
            <p:nvPr/>
          </p:nvSpPr>
          <p:spPr bwMode="auto">
            <a:xfrm>
              <a:off x="6836815" y="4106416"/>
              <a:ext cx="792162" cy="936625"/>
            </a:xfrm>
            <a:prstGeom prst="rect">
              <a:avLst/>
            </a:prstGeom>
            <a:solidFill>
              <a:srgbClr val="A9FFA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8587" name="Rectangle 11"/>
            <p:cNvSpPr>
              <a:spLocks noChangeArrowheads="1"/>
            </p:cNvSpPr>
            <p:nvPr/>
          </p:nvSpPr>
          <p:spPr bwMode="auto">
            <a:xfrm>
              <a:off x="7700415" y="4106416"/>
              <a:ext cx="792162" cy="936625"/>
            </a:xfrm>
            <a:prstGeom prst="rect">
              <a:avLst/>
            </a:prstGeom>
            <a:solidFill>
              <a:srgbClr val="FFFFC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5" name="Rounded Rectangle 14"/>
          <p:cNvSpPr/>
          <p:nvPr/>
        </p:nvSpPr>
        <p:spPr bwMode="auto">
          <a:xfrm>
            <a:off x="6243134" y="4659390"/>
            <a:ext cx="2596056" cy="1811827"/>
          </a:xfrm>
          <a:prstGeom prst="roundRect">
            <a:avLst/>
          </a:prstGeom>
          <a:solidFill>
            <a:srgbClr val="99FF99"/>
          </a:solidFill>
          <a:ln w="12700">
            <a:solidFill>
              <a:srgbClr val="990000"/>
            </a:solidFill>
            <a:round/>
            <a:headEnd/>
            <a:tailEnd type="stealth" w="lg" len="lg"/>
          </a:ln>
          <a:effectLst>
            <a:outerShdw blurRad="1016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rtlCol="0" anchor="ctr"/>
          <a:lstStyle/>
          <a:p>
            <a:pPr algn="ctr"/>
            <a:r>
              <a:rPr lang="de-CH" sz="2000" dirty="0" smtClean="0">
                <a:latin typeface="+mn-lt"/>
              </a:rPr>
              <a:t>ABER: Siehe Stilregeln betreffend einheitlichen </a:t>
            </a:r>
            <a:r>
              <a:rPr lang="de-CH" sz="2000" dirty="0" err="1" smtClean="0">
                <a:latin typeface="+mn-lt"/>
              </a:rPr>
              <a:t>Featurenamen</a:t>
            </a:r>
            <a:endParaRPr lang="de-CH" sz="20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de-CH" noProof="0" smtClean="0"/>
              <a:t>Sind alle Namenskonflikte schlecht?</a:t>
            </a:r>
          </a:p>
        </p:txBody>
      </p:sp>
      <p:sp>
        <p:nvSpPr>
          <p:cNvPr id="11776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de-CH" noProof="0" smtClean="0"/>
              <a:t>Ein Namenskonflikt muss beseitigt werden, es sei denn, er geschieht:</a:t>
            </a:r>
          </a:p>
          <a:p>
            <a:pPr lvl="1"/>
            <a:r>
              <a:rPr lang="de-CH" noProof="0" smtClean="0"/>
              <a:t>Durch wiederholte Vererbung (d.h. kein wirklicher Konflikt)</a:t>
            </a:r>
          </a:p>
          <a:p>
            <a:pPr lvl="1"/>
            <a:endParaRPr lang="de-CH" noProof="0" smtClean="0"/>
          </a:p>
          <a:p>
            <a:pPr lvl="1"/>
            <a:r>
              <a:rPr lang="de-CH" noProof="0" smtClean="0"/>
              <a:t>Zwischen Features, von denen höchstens eines wirksam ist.</a:t>
            </a:r>
            <a:br>
              <a:rPr lang="de-CH" noProof="0" smtClean="0"/>
            </a:br>
            <a:r>
              <a:rPr lang="de-CH" noProof="0" smtClean="0"/>
              <a:t>(d.h. die übrigen sind aufgeschoben)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1" name="Line 11"/>
          <p:cNvSpPr>
            <a:spLocks noChangeShapeType="1"/>
          </p:cNvSpPr>
          <p:nvPr>
            <p:custDataLst>
              <p:tags r:id="rId1"/>
            </p:custDataLst>
          </p:nvPr>
        </p:nvSpPr>
        <p:spPr bwMode="auto">
          <a:xfrm flipV="1">
            <a:off x="4289744" y="2239962"/>
            <a:ext cx="45719" cy="1991795"/>
          </a:xfrm>
          <a:prstGeom prst="line">
            <a:avLst/>
          </a:prstGeom>
          <a:noFill/>
          <a:ln w="38100">
            <a:solidFill>
              <a:srgbClr val="990000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20492" name="Line 12"/>
          <p:cNvSpPr>
            <a:spLocks noChangeShapeType="1"/>
          </p:cNvSpPr>
          <p:nvPr>
            <p:custDataLst>
              <p:tags r:id="rId2"/>
            </p:custDataLst>
          </p:nvPr>
        </p:nvSpPr>
        <p:spPr bwMode="auto">
          <a:xfrm flipH="1" flipV="1">
            <a:off x="1995484" y="2225672"/>
            <a:ext cx="2310701" cy="1995454"/>
          </a:xfrm>
          <a:prstGeom prst="line">
            <a:avLst/>
          </a:prstGeom>
          <a:noFill/>
          <a:ln w="38100">
            <a:solidFill>
              <a:srgbClr val="990000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20493" name="Line 13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 flipV="1">
            <a:off x="4263656" y="2265362"/>
            <a:ext cx="2149844" cy="1945130"/>
          </a:xfrm>
          <a:prstGeom prst="line">
            <a:avLst/>
          </a:prstGeom>
          <a:noFill/>
          <a:ln w="38100">
            <a:solidFill>
              <a:srgbClr val="990000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20501" name="Oval 3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257300" y="1470061"/>
            <a:ext cx="1185713" cy="684177"/>
          </a:xfrm>
          <a:prstGeom prst="ellipse">
            <a:avLst/>
          </a:prstGeom>
          <a:solidFill>
            <a:srgbClr val="99FF99"/>
          </a:solidFill>
          <a:ln w="9525">
            <a:solidFill>
              <a:srgbClr val="99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pPr>
              <a:spcBef>
                <a:spcPct val="0"/>
              </a:spcBef>
              <a:buFontTx/>
              <a:buNone/>
            </a:pPr>
            <a:endParaRPr lang="en-US" b="0">
              <a:solidFill>
                <a:srgbClr val="3333FF"/>
              </a:solidFill>
            </a:endParaRPr>
          </a:p>
        </p:txBody>
      </p:sp>
      <p:sp>
        <p:nvSpPr>
          <p:cNvPr id="20506" name="Oval 3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3729038" y="1497048"/>
            <a:ext cx="1185713" cy="684177"/>
          </a:xfrm>
          <a:prstGeom prst="ellipse">
            <a:avLst/>
          </a:prstGeom>
          <a:solidFill>
            <a:srgbClr val="99FF99"/>
          </a:solidFill>
          <a:ln w="9525">
            <a:solidFill>
              <a:srgbClr val="99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pPr>
              <a:spcBef>
                <a:spcPct val="0"/>
              </a:spcBef>
              <a:buFontTx/>
              <a:buNone/>
            </a:pPr>
            <a:endParaRPr lang="en-US" b="0">
              <a:solidFill>
                <a:srgbClr val="3333FF"/>
              </a:solidFill>
            </a:endParaRPr>
          </a:p>
        </p:txBody>
      </p:sp>
      <p:sp>
        <p:nvSpPr>
          <p:cNvPr id="20509" name="Oval 3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6111875" y="1487523"/>
            <a:ext cx="1185713" cy="684177"/>
          </a:xfrm>
          <a:prstGeom prst="ellipse">
            <a:avLst/>
          </a:prstGeom>
          <a:solidFill>
            <a:srgbClr val="99FF99"/>
          </a:solidFill>
          <a:ln w="9525">
            <a:solidFill>
              <a:srgbClr val="99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pPr>
              <a:spcBef>
                <a:spcPct val="0"/>
              </a:spcBef>
              <a:buFontTx/>
              <a:buNone/>
            </a:pPr>
            <a:endParaRPr lang="en-US" b="0">
              <a:solidFill>
                <a:srgbClr val="3333FF"/>
              </a:solidFill>
            </a:endParaRPr>
          </a:p>
        </p:txBody>
      </p:sp>
      <p:sp>
        <p:nvSpPr>
          <p:cNvPr id="20512" name="Oval 3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3646488" y="4221198"/>
            <a:ext cx="1185713" cy="684177"/>
          </a:xfrm>
          <a:prstGeom prst="ellipse">
            <a:avLst/>
          </a:prstGeom>
          <a:solidFill>
            <a:srgbClr val="99FF99"/>
          </a:solidFill>
          <a:ln w="9525">
            <a:solidFill>
              <a:srgbClr val="99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pPr>
              <a:spcBef>
                <a:spcPct val="0"/>
              </a:spcBef>
              <a:buFontTx/>
              <a:buNone/>
            </a:pPr>
            <a:endParaRPr lang="en-US" b="0">
              <a:solidFill>
                <a:srgbClr val="3333FF"/>
              </a:solidFill>
            </a:endParaRPr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title"/>
            <p:custDataLst>
              <p:tags r:id="rId8"/>
            </p:custDataLst>
          </p:nvPr>
        </p:nvSpPr>
        <p:spPr/>
        <p:txBody>
          <a:bodyPr/>
          <a:lstStyle/>
          <a:p>
            <a:pPr eaLnBrk="1" hangingPunct="1"/>
            <a:r>
              <a:rPr lang="de-CH" noProof="0" dirty="0" smtClean="0"/>
              <a:t>Features verschmelzen</a:t>
            </a:r>
          </a:p>
        </p:txBody>
      </p:sp>
      <p:sp>
        <p:nvSpPr>
          <p:cNvPr id="20487" name="Text Box 7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1543050" y="1557338"/>
            <a:ext cx="57626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en-US" sz="2800" b="0" i="1">
                <a:solidFill>
                  <a:srgbClr val="3333FF"/>
                </a:solidFill>
              </a:rPr>
              <a:t>A</a:t>
            </a:r>
          </a:p>
        </p:txBody>
      </p:sp>
      <p:sp>
        <p:nvSpPr>
          <p:cNvPr id="20488" name="Text Box 8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4021138" y="1557338"/>
            <a:ext cx="57626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en-US" sz="2800" b="0" i="1">
                <a:solidFill>
                  <a:srgbClr val="3333FF"/>
                </a:solidFill>
              </a:rPr>
              <a:t>B</a:t>
            </a:r>
          </a:p>
        </p:txBody>
      </p:sp>
      <p:sp>
        <p:nvSpPr>
          <p:cNvPr id="20489" name="Text Box 9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6326188" y="1557338"/>
            <a:ext cx="57626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en-US" sz="2800" b="0" i="1">
                <a:solidFill>
                  <a:srgbClr val="3333FF"/>
                </a:solidFill>
              </a:rPr>
              <a:t>C</a:t>
            </a:r>
          </a:p>
        </p:txBody>
      </p:sp>
      <p:sp>
        <p:nvSpPr>
          <p:cNvPr id="20490" name="Text Box 10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3971925" y="4237038"/>
            <a:ext cx="57626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en-US" sz="2800" b="0" i="1">
                <a:solidFill>
                  <a:srgbClr val="3333FF"/>
                </a:solidFill>
              </a:rPr>
              <a:t>D</a:t>
            </a:r>
          </a:p>
        </p:txBody>
      </p:sp>
      <p:sp>
        <p:nvSpPr>
          <p:cNvPr id="20496" name="Text Box 16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7461250" y="1508125"/>
            <a:ext cx="938213" cy="577850"/>
          </a:xfrm>
          <a:prstGeom prst="roundRect">
            <a:avLst>
              <a:gd name="adj" fmla="val 16667"/>
            </a:avLst>
          </a:prstGeom>
          <a:solidFill>
            <a:srgbClr val="FFFF66"/>
          </a:solidFill>
          <a:ln w="9525">
            <a:solidFill>
              <a:srgbClr val="990000"/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sz="2800" b="0" i="1">
                <a:solidFill>
                  <a:srgbClr val="3333FF"/>
                </a:solidFill>
              </a:rPr>
              <a:t>f </a:t>
            </a:r>
            <a:r>
              <a:rPr lang="en-US" sz="3600" b="0" baseline="30000">
                <a:solidFill>
                  <a:srgbClr val="3333FF"/>
                </a:solidFill>
              </a:rPr>
              <a:t>+</a:t>
            </a:r>
          </a:p>
        </p:txBody>
      </p:sp>
      <p:sp>
        <p:nvSpPr>
          <p:cNvPr id="20502" name="Text Box 15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669925" y="1609725"/>
            <a:ext cx="6286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b="0" i="1">
                <a:solidFill>
                  <a:srgbClr val="3333FF"/>
                </a:solidFill>
              </a:rPr>
              <a:t>f</a:t>
            </a:r>
            <a:r>
              <a:rPr lang="en-US" sz="1800" b="0" i="1">
                <a:solidFill>
                  <a:srgbClr val="3333FF"/>
                </a:solidFill>
              </a:rPr>
              <a:t> </a:t>
            </a:r>
            <a:r>
              <a:rPr lang="en-US" b="0">
                <a:solidFill>
                  <a:srgbClr val="3333FF"/>
                </a:solidFill>
              </a:rPr>
              <a:t>*</a:t>
            </a:r>
          </a:p>
        </p:txBody>
      </p:sp>
      <p:sp>
        <p:nvSpPr>
          <p:cNvPr id="20503" name="Text Box 15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3187700" y="1576388"/>
            <a:ext cx="6286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b="0" i="1">
                <a:solidFill>
                  <a:srgbClr val="3333FF"/>
                </a:solidFill>
              </a:rPr>
              <a:t>f</a:t>
            </a:r>
            <a:r>
              <a:rPr lang="en-US" sz="1800" b="0" i="1">
                <a:solidFill>
                  <a:srgbClr val="3333FF"/>
                </a:solidFill>
              </a:rPr>
              <a:t> </a:t>
            </a:r>
            <a:r>
              <a:rPr lang="en-US" b="0">
                <a:solidFill>
                  <a:srgbClr val="3333FF"/>
                </a:solidFill>
              </a:rPr>
              <a:t>*</a:t>
            </a:r>
          </a:p>
        </p:txBody>
      </p:sp>
      <p:sp>
        <p:nvSpPr>
          <p:cNvPr id="20513" name="Text Box 16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5700157" y="5411788"/>
            <a:ext cx="2929494" cy="960263"/>
          </a:xfrm>
          <a:prstGeom prst="roundRect">
            <a:avLst>
              <a:gd name="adj" fmla="val 16667"/>
            </a:avLst>
          </a:prstGeom>
          <a:solidFill>
            <a:srgbClr val="99FF99"/>
          </a:solidFill>
          <a:ln w="9525">
            <a:solidFill>
              <a:srgbClr val="990000"/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sz="3600" b="0" baseline="30000" dirty="0">
                <a:solidFill>
                  <a:srgbClr val="3333FF"/>
                </a:solidFill>
                <a:latin typeface="Symbol" pitchFamily="18" charset="2"/>
              </a:rPr>
              <a:t>*</a:t>
            </a:r>
            <a:r>
              <a:rPr lang="en-US" sz="3600" b="0" baseline="30000" dirty="0">
                <a:solidFill>
                  <a:srgbClr val="990000"/>
                </a:solidFill>
              </a:rPr>
              <a:t> </a:t>
            </a:r>
            <a:r>
              <a:rPr lang="en-US" b="0" dirty="0" err="1" smtClean="0"/>
              <a:t>aufgeschoben</a:t>
            </a:r>
            <a:endParaRPr lang="en-US" b="0" dirty="0"/>
          </a:p>
          <a:p>
            <a:pPr>
              <a:lnSpc>
                <a:spcPct val="60000"/>
              </a:lnSpc>
              <a:spcBef>
                <a:spcPct val="50000"/>
              </a:spcBef>
              <a:buFontTx/>
              <a:buNone/>
            </a:pPr>
            <a:r>
              <a:rPr lang="en-US" sz="3600" b="0" baseline="30000" dirty="0">
                <a:solidFill>
                  <a:srgbClr val="3333FF"/>
                </a:solidFill>
              </a:rPr>
              <a:t>+</a:t>
            </a:r>
            <a:r>
              <a:rPr lang="en-US" sz="3600" b="0" baseline="30000" dirty="0">
                <a:solidFill>
                  <a:srgbClr val="990000"/>
                </a:solidFill>
              </a:rPr>
              <a:t> </a:t>
            </a:r>
            <a:r>
              <a:rPr lang="en-US" dirty="0" err="1" smtClean="0"/>
              <a:t>wirksam</a:t>
            </a:r>
            <a:endParaRPr lang="en-US" b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67" name="Line 11"/>
          <p:cNvSpPr>
            <a:spLocks noChangeShapeType="1"/>
          </p:cNvSpPr>
          <p:nvPr>
            <p:custDataLst>
              <p:tags r:id="rId1"/>
            </p:custDataLst>
          </p:nvPr>
        </p:nvSpPr>
        <p:spPr bwMode="auto">
          <a:xfrm flipV="1">
            <a:off x="5140644" y="2455863"/>
            <a:ext cx="45719" cy="1977914"/>
          </a:xfrm>
          <a:prstGeom prst="line">
            <a:avLst/>
          </a:prstGeom>
          <a:noFill/>
          <a:ln w="38100">
            <a:solidFill>
              <a:srgbClr val="990000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22568" name="Line 12"/>
          <p:cNvSpPr>
            <a:spLocks noChangeShapeType="1"/>
          </p:cNvSpPr>
          <p:nvPr>
            <p:custDataLst>
              <p:tags r:id="rId2"/>
            </p:custDataLst>
          </p:nvPr>
        </p:nvSpPr>
        <p:spPr bwMode="auto">
          <a:xfrm flipH="1" flipV="1">
            <a:off x="3030537" y="2466975"/>
            <a:ext cx="2136885" cy="1977434"/>
          </a:xfrm>
          <a:prstGeom prst="line">
            <a:avLst/>
          </a:prstGeom>
          <a:noFill/>
          <a:ln w="38100">
            <a:solidFill>
              <a:srgbClr val="990000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22569" name="Line 13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 flipV="1">
            <a:off x="5135526" y="2481262"/>
            <a:ext cx="1849474" cy="1952514"/>
          </a:xfrm>
          <a:prstGeom prst="line">
            <a:avLst/>
          </a:prstGeom>
          <a:noFill/>
          <a:ln w="38100">
            <a:solidFill>
              <a:srgbClr val="990000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>
          <a:xfrm>
            <a:off x="248400" y="115888"/>
            <a:ext cx="8588375" cy="4356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de-CH" noProof="0" dirty="0" smtClean="0"/>
              <a:t>Features verschmelzen: Mit verschiedenen Namen</a:t>
            </a:r>
          </a:p>
        </p:txBody>
      </p:sp>
      <p:sp>
        <p:nvSpPr>
          <p:cNvPr id="22553" name="Oval 3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400300" y="1685961"/>
            <a:ext cx="1185713" cy="684177"/>
          </a:xfrm>
          <a:prstGeom prst="ellipse">
            <a:avLst/>
          </a:prstGeom>
          <a:solidFill>
            <a:srgbClr val="99FF99"/>
          </a:solidFill>
          <a:ln w="9525">
            <a:solidFill>
              <a:srgbClr val="99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pPr>
              <a:spcBef>
                <a:spcPct val="0"/>
              </a:spcBef>
              <a:buFontTx/>
              <a:buNone/>
            </a:pPr>
            <a:endParaRPr lang="en-US" b="0">
              <a:solidFill>
                <a:srgbClr val="3333FF"/>
              </a:solidFill>
            </a:endParaRPr>
          </a:p>
        </p:txBody>
      </p:sp>
      <p:sp>
        <p:nvSpPr>
          <p:cNvPr id="22556" name="Oval 3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4630738" y="1712948"/>
            <a:ext cx="1185713" cy="684177"/>
          </a:xfrm>
          <a:prstGeom prst="ellipse">
            <a:avLst/>
          </a:prstGeom>
          <a:solidFill>
            <a:srgbClr val="99FF99"/>
          </a:solidFill>
          <a:ln w="9525">
            <a:solidFill>
              <a:srgbClr val="99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pPr>
              <a:spcBef>
                <a:spcPct val="0"/>
              </a:spcBef>
              <a:buFontTx/>
              <a:buNone/>
            </a:pPr>
            <a:endParaRPr lang="en-US" b="0">
              <a:solidFill>
                <a:srgbClr val="3333FF"/>
              </a:solidFill>
            </a:endParaRPr>
          </a:p>
        </p:txBody>
      </p:sp>
      <p:sp>
        <p:nvSpPr>
          <p:cNvPr id="22559" name="Oval 3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6683375" y="1703423"/>
            <a:ext cx="1185713" cy="684177"/>
          </a:xfrm>
          <a:prstGeom prst="ellipse">
            <a:avLst/>
          </a:prstGeom>
          <a:solidFill>
            <a:srgbClr val="99FF99"/>
          </a:solidFill>
          <a:ln w="9525">
            <a:solidFill>
              <a:srgbClr val="99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pPr>
              <a:spcBef>
                <a:spcPct val="0"/>
              </a:spcBef>
              <a:buFontTx/>
              <a:buNone/>
            </a:pPr>
            <a:endParaRPr lang="en-US" b="0">
              <a:solidFill>
                <a:srgbClr val="3333FF"/>
              </a:solidFill>
            </a:endParaRPr>
          </a:p>
        </p:txBody>
      </p:sp>
      <p:sp>
        <p:nvSpPr>
          <p:cNvPr id="22562" name="Oval 3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4560888" y="4437098"/>
            <a:ext cx="1185713" cy="684177"/>
          </a:xfrm>
          <a:prstGeom prst="ellipse">
            <a:avLst/>
          </a:prstGeom>
          <a:solidFill>
            <a:srgbClr val="99FF99"/>
          </a:solidFill>
          <a:ln w="9525">
            <a:solidFill>
              <a:srgbClr val="99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pPr>
              <a:spcBef>
                <a:spcPct val="0"/>
              </a:spcBef>
              <a:buFontTx/>
              <a:buNone/>
            </a:pPr>
            <a:endParaRPr lang="en-US" b="0">
              <a:solidFill>
                <a:srgbClr val="3333FF"/>
              </a:solidFill>
            </a:endParaRPr>
          </a:p>
        </p:txBody>
      </p:sp>
      <p:sp>
        <p:nvSpPr>
          <p:cNvPr id="22563" name="Text Box 7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686050" y="1773238"/>
            <a:ext cx="57626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en-US" sz="2800" b="0" i="1">
                <a:solidFill>
                  <a:srgbClr val="3333FF"/>
                </a:solidFill>
              </a:rPr>
              <a:t>A</a:t>
            </a:r>
          </a:p>
        </p:txBody>
      </p:sp>
      <p:sp>
        <p:nvSpPr>
          <p:cNvPr id="22564" name="Text Box 8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4922838" y="1773238"/>
            <a:ext cx="57626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en-US" sz="2800" b="0" i="1">
                <a:solidFill>
                  <a:srgbClr val="3333FF"/>
                </a:solidFill>
              </a:rPr>
              <a:t>B</a:t>
            </a:r>
          </a:p>
        </p:txBody>
      </p:sp>
      <p:sp>
        <p:nvSpPr>
          <p:cNvPr id="22565" name="Text Box 9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6897688" y="1773238"/>
            <a:ext cx="57626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en-US" sz="2800" b="0" i="1">
                <a:solidFill>
                  <a:srgbClr val="3333FF"/>
                </a:solidFill>
              </a:rPr>
              <a:t>C</a:t>
            </a:r>
          </a:p>
        </p:txBody>
      </p:sp>
      <p:sp>
        <p:nvSpPr>
          <p:cNvPr id="22566" name="Text Box 10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4886325" y="4452938"/>
            <a:ext cx="57626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en-US" sz="2800" b="0" i="1">
                <a:solidFill>
                  <a:srgbClr val="3333FF"/>
                </a:solidFill>
              </a:rPr>
              <a:t>D</a:t>
            </a:r>
          </a:p>
        </p:txBody>
      </p:sp>
      <p:sp>
        <p:nvSpPr>
          <p:cNvPr id="22570" name="Text Box 16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8032750" y="1724025"/>
            <a:ext cx="938213" cy="577850"/>
          </a:xfrm>
          <a:prstGeom prst="roundRect">
            <a:avLst>
              <a:gd name="adj" fmla="val 16667"/>
            </a:avLst>
          </a:prstGeom>
          <a:solidFill>
            <a:srgbClr val="FFFF66"/>
          </a:solidFill>
          <a:ln w="9525">
            <a:solidFill>
              <a:srgbClr val="990000"/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sz="2800" b="0" i="1">
                <a:solidFill>
                  <a:srgbClr val="3333FF"/>
                </a:solidFill>
              </a:rPr>
              <a:t>h </a:t>
            </a:r>
            <a:r>
              <a:rPr lang="en-US" sz="3600" b="0" baseline="30000">
                <a:solidFill>
                  <a:srgbClr val="3333FF"/>
                </a:solidFill>
              </a:rPr>
              <a:t>+</a:t>
            </a:r>
          </a:p>
        </p:txBody>
      </p:sp>
      <p:sp>
        <p:nvSpPr>
          <p:cNvPr id="22571" name="Text Box 15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3603625" y="1749425"/>
            <a:ext cx="6286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b="0" i="1">
                <a:solidFill>
                  <a:srgbClr val="3333FF"/>
                </a:solidFill>
              </a:rPr>
              <a:t>g</a:t>
            </a:r>
            <a:r>
              <a:rPr lang="en-US" sz="1800" b="0" i="1">
                <a:solidFill>
                  <a:srgbClr val="3333FF"/>
                </a:solidFill>
              </a:rPr>
              <a:t> </a:t>
            </a:r>
            <a:r>
              <a:rPr lang="en-US" b="0">
                <a:solidFill>
                  <a:srgbClr val="3333FF"/>
                </a:solidFill>
              </a:rPr>
              <a:t>*</a:t>
            </a:r>
          </a:p>
        </p:txBody>
      </p:sp>
      <p:sp>
        <p:nvSpPr>
          <p:cNvPr id="22572" name="Text Box 15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5830888" y="1779588"/>
            <a:ext cx="6286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b="0" i="1">
                <a:solidFill>
                  <a:srgbClr val="3333FF"/>
                </a:solidFill>
              </a:rPr>
              <a:t>f</a:t>
            </a:r>
            <a:r>
              <a:rPr lang="en-US" sz="1800" b="0" i="1">
                <a:solidFill>
                  <a:srgbClr val="3333FF"/>
                </a:solidFill>
              </a:rPr>
              <a:t> </a:t>
            </a:r>
            <a:r>
              <a:rPr lang="en-US" b="0">
                <a:solidFill>
                  <a:srgbClr val="3333FF"/>
                </a:solidFill>
              </a:rPr>
              <a:t>*</a:t>
            </a:r>
          </a:p>
        </p:txBody>
      </p:sp>
      <p:sp>
        <p:nvSpPr>
          <p:cNvPr id="22573" name="Text Box 16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5941629" y="5155460"/>
            <a:ext cx="2798610" cy="1409748"/>
          </a:xfrm>
          <a:prstGeom prst="roundRect">
            <a:avLst>
              <a:gd name="adj" fmla="val 16667"/>
            </a:avLst>
          </a:prstGeom>
          <a:solidFill>
            <a:srgbClr val="99FF99"/>
          </a:solidFill>
          <a:ln w="9525">
            <a:solidFill>
              <a:srgbClr val="990000"/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sz="3600" b="0" baseline="30000" dirty="0">
                <a:solidFill>
                  <a:srgbClr val="3333FF"/>
                </a:solidFill>
                <a:latin typeface="Symbol" pitchFamily="18" charset="2"/>
              </a:rPr>
              <a:t>*</a:t>
            </a:r>
            <a:r>
              <a:rPr lang="en-US" sz="3600" b="0" baseline="30000" dirty="0">
                <a:solidFill>
                  <a:srgbClr val="990000"/>
                </a:solidFill>
              </a:rPr>
              <a:t> </a:t>
            </a:r>
            <a:r>
              <a:rPr lang="en-US" dirty="0" err="1" smtClean="0"/>
              <a:t>aufgeschoben</a:t>
            </a:r>
            <a:endParaRPr lang="en-US" b="0" dirty="0"/>
          </a:p>
          <a:p>
            <a:pPr>
              <a:lnSpc>
                <a:spcPct val="60000"/>
              </a:lnSpc>
              <a:spcBef>
                <a:spcPct val="50000"/>
              </a:spcBef>
              <a:buFontTx/>
              <a:buNone/>
            </a:pPr>
            <a:r>
              <a:rPr lang="en-US" sz="3600" b="0" baseline="30000" dirty="0">
                <a:solidFill>
                  <a:srgbClr val="3333FF"/>
                </a:solidFill>
              </a:rPr>
              <a:t>+</a:t>
            </a:r>
            <a:r>
              <a:rPr lang="en-US" sz="3600" b="0" baseline="30000" dirty="0">
                <a:solidFill>
                  <a:srgbClr val="990000"/>
                </a:solidFill>
              </a:rPr>
              <a:t> </a:t>
            </a:r>
            <a:r>
              <a:rPr lang="en-US" dirty="0" err="1" smtClean="0"/>
              <a:t>wirksam</a:t>
            </a:r>
            <a:endParaRPr lang="en-US" b="0" dirty="0"/>
          </a:p>
          <a:p>
            <a:pPr>
              <a:lnSpc>
                <a:spcPct val="60000"/>
              </a:lnSpc>
              <a:spcBef>
                <a:spcPct val="50000"/>
              </a:spcBef>
              <a:buFontTx/>
              <a:buNone/>
            </a:pPr>
            <a:r>
              <a:rPr lang="en-US" b="0" dirty="0"/>
              <a:t>    </a:t>
            </a:r>
            <a:r>
              <a:rPr lang="en-US" dirty="0" err="1" smtClean="0"/>
              <a:t>Umbenennung</a:t>
            </a:r>
            <a:endParaRPr lang="en-US" b="0" dirty="0"/>
          </a:p>
        </p:txBody>
      </p:sp>
      <p:grpSp>
        <p:nvGrpSpPr>
          <p:cNvPr id="6" name="Group 49"/>
          <p:cNvGrpSpPr>
            <a:grpSpLocks/>
          </p:cNvGrpSpPr>
          <p:nvPr>
            <p:custDataLst>
              <p:tags r:id="rId17"/>
            </p:custDataLst>
          </p:nvPr>
        </p:nvGrpSpPr>
        <p:grpSpPr bwMode="auto">
          <a:xfrm>
            <a:off x="3542704" y="3998913"/>
            <a:ext cx="1114425" cy="498475"/>
            <a:chOff x="1555" y="2726"/>
            <a:chExt cx="702" cy="314"/>
          </a:xfrm>
        </p:grpSpPr>
        <p:sp>
          <p:nvSpPr>
            <p:cNvPr id="22545" name="Freeform 17"/>
            <p:cNvSpPr>
              <a:spLocks/>
            </p:cNvSpPr>
            <p:nvPr>
              <p:custDataLst>
                <p:tags r:id="rId24"/>
              </p:custDataLst>
            </p:nvPr>
          </p:nvSpPr>
          <p:spPr bwMode="auto">
            <a:xfrm>
              <a:off x="1798" y="2844"/>
              <a:ext cx="254" cy="107"/>
            </a:xfrm>
            <a:custGeom>
              <a:avLst/>
              <a:gdLst>
                <a:gd name="T0" fmla="*/ 7 w 143"/>
                <a:gd name="T1" fmla="*/ 45 h 52"/>
                <a:gd name="T2" fmla="*/ 7 w 143"/>
                <a:gd name="T3" fmla="*/ 0 h 52"/>
                <a:gd name="T4" fmla="*/ 52 w 143"/>
                <a:gd name="T5" fmla="*/ 45 h 52"/>
                <a:gd name="T6" fmla="*/ 52 w 143"/>
                <a:gd name="T7" fmla="*/ 0 h 52"/>
                <a:gd name="T8" fmla="*/ 98 w 143"/>
                <a:gd name="T9" fmla="*/ 45 h 52"/>
                <a:gd name="T10" fmla="*/ 143 w 143"/>
                <a:gd name="T11" fmla="*/ 45 h 5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43"/>
                <a:gd name="T19" fmla="*/ 0 h 52"/>
                <a:gd name="T20" fmla="*/ 143 w 143"/>
                <a:gd name="T21" fmla="*/ 52 h 5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43" h="52">
                  <a:moveTo>
                    <a:pt x="7" y="45"/>
                  </a:moveTo>
                  <a:cubicBezTo>
                    <a:pt x="3" y="22"/>
                    <a:pt x="0" y="0"/>
                    <a:pt x="7" y="0"/>
                  </a:cubicBezTo>
                  <a:cubicBezTo>
                    <a:pt x="14" y="0"/>
                    <a:pt x="45" y="45"/>
                    <a:pt x="52" y="45"/>
                  </a:cubicBezTo>
                  <a:cubicBezTo>
                    <a:pt x="59" y="45"/>
                    <a:pt x="44" y="0"/>
                    <a:pt x="52" y="0"/>
                  </a:cubicBezTo>
                  <a:cubicBezTo>
                    <a:pt x="60" y="0"/>
                    <a:pt x="83" y="38"/>
                    <a:pt x="98" y="45"/>
                  </a:cubicBezTo>
                  <a:cubicBezTo>
                    <a:pt x="113" y="52"/>
                    <a:pt x="136" y="45"/>
                    <a:pt x="143" y="45"/>
                  </a:cubicBezTo>
                </a:path>
              </a:pathLst>
            </a:custGeom>
            <a:noFill/>
            <a:ln w="12700">
              <a:solidFill>
                <a:schemeClr val="accent2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pPr>
                <a:spcBef>
                  <a:spcPct val="0"/>
                </a:spcBef>
                <a:buFontTx/>
                <a:buNone/>
              </a:pPr>
              <a:endParaRPr lang="en-US" sz="1800" b="0">
                <a:solidFill>
                  <a:srgbClr val="3333FF"/>
                </a:solidFill>
                <a:latin typeface="Arial" pitchFamily="34" charset="0"/>
              </a:endParaRPr>
            </a:p>
          </p:txBody>
        </p:sp>
        <p:sp>
          <p:nvSpPr>
            <p:cNvPr id="22546" name="Text Box 18"/>
            <p:cNvSpPr txBox="1">
              <a:spLocks noChangeArrowheads="1"/>
            </p:cNvSpPr>
            <p:nvPr>
              <p:custDataLst>
                <p:tags r:id="rId25"/>
              </p:custDataLst>
            </p:nvPr>
          </p:nvSpPr>
          <p:spPr bwMode="auto">
            <a:xfrm>
              <a:off x="1555" y="2726"/>
              <a:ext cx="22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Tx/>
                <a:buNone/>
              </a:pPr>
              <a:r>
                <a:rPr lang="en-US" b="0" i="1">
                  <a:solidFill>
                    <a:srgbClr val="3333FF"/>
                  </a:solidFill>
                </a:rPr>
                <a:t>g</a:t>
              </a:r>
            </a:p>
          </p:txBody>
        </p:sp>
        <p:sp>
          <p:nvSpPr>
            <p:cNvPr id="22574" name="Text Box 18"/>
            <p:cNvSpPr txBox="1">
              <a:spLocks noChangeArrowheads="1"/>
            </p:cNvSpPr>
            <p:nvPr>
              <p:custDataLst>
                <p:tags r:id="rId26"/>
              </p:custDataLst>
            </p:nvPr>
          </p:nvSpPr>
          <p:spPr bwMode="auto">
            <a:xfrm>
              <a:off x="2037" y="2752"/>
              <a:ext cx="22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Tx/>
                <a:buNone/>
              </a:pPr>
              <a:r>
                <a:rPr lang="en-US" b="0" i="1">
                  <a:solidFill>
                    <a:srgbClr val="3333FF"/>
                  </a:solidFill>
                </a:rPr>
                <a:t>f</a:t>
              </a:r>
            </a:p>
          </p:txBody>
        </p:sp>
      </p:grpSp>
      <p:sp>
        <p:nvSpPr>
          <p:cNvPr id="22576" name="Freeform 17"/>
          <p:cNvSpPr>
            <a:spLocks/>
          </p:cNvSpPr>
          <p:nvPr>
            <p:custDataLst>
              <p:tags r:id="rId18"/>
            </p:custDataLst>
          </p:nvPr>
        </p:nvSpPr>
        <p:spPr bwMode="auto">
          <a:xfrm>
            <a:off x="6060210" y="6200941"/>
            <a:ext cx="403225" cy="169863"/>
          </a:xfrm>
          <a:custGeom>
            <a:avLst/>
            <a:gdLst>
              <a:gd name="T0" fmla="*/ 7 w 143"/>
              <a:gd name="T1" fmla="*/ 45 h 52"/>
              <a:gd name="T2" fmla="*/ 7 w 143"/>
              <a:gd name="T3" fmla="*/ 0 h 52"/>
              <a:gd name="T4" fmla="*/ 52 w 143"/>
              <a:gd name="T5" fmla="*/ 45 h 52"/>
              <a:gd name="T6" fmla="*/ 52 w 143"/>
              <a:gd name="T7" fmla="*/ 0 h 52"/>
              <a:gd name="T8" fmla="*/ 98 w 143"/>
              <a:gd name="T9" fmla="*/ 45 h 52"/>
              <a:gd name="T10" fmla="*/ 143 w 143"/>
              <a:gd name="T11" fmla="*/ 45 h 5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43"/>
              <a:gd name="T19" fmla="*/ 0 h 52"/>
              <a:gd name="T20" fmla="*/ 143 w 143"/>
              <a:gd name="T21" fmla="*/ 52 h 52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43" h="52">
                <a:moveTo>
                  <a:pt x="7" y="45"/>
                </a:moveTo>
                <a:cubicBezTo>
                  <a:pt x="3" y="22"/>
                  <a:pt x="0" y="0"/>
                  <a:pt x="7" y="0"/>
                </a:cubicBezTo>
                <a:cubicBezTo>
                  <a:pt x="14" y="0"/>
                  <a:pt x="45" y="45"/>
                  <a:pt x="52" y="45"/>
                </a:cubicBezTo>
                <a:cubicBezTo>
                  <a:pt x="59" y="45"/>
                  <a:pt x="44" y="0"/>
                  <a:pt x="52" y="0"/>
                </a:cubicBezTo>
                <a:cubicBezTo>
                  <a:pt x="60" y="0"/>
                  <a:pt x="83" y="38"/>
                  <a:pt x="98" y="45"/>
                </a:cubicBezTo>
                <a:cubicBezTo>
                  <a:pt x="113" y="52"/>
                  <a:pt x="136" y="45"/>
                  <a:pt x="143" y="45"/>
                </a:cubicBezTo>
              </a:path>
            </a:pathLst>
          </a:custGeom>
          <a:noFill/>
          <a:ln w="127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pPr>
              <a:spcBef>
                <a:spcPct val="0"/>
              </a:spcBef>
              <a:buFontTx/>
              <a:buNone/>
            </a:pPr>
            <a:endParaRPr lang="en-US" sz="1800" b="0">
              <a:latin typeface="Arial" pitchFamily="34" charset="0"/>
            </a:endParaRPr>
          </a:p>
        </p:txBody>
      </p:sp>
      <p:grpSp>
        <p:nvGrpSpPr>
          <p:cNvPr id="7" name="Group 50"/>
          <p:cNvGrpSpPr>
            <a:grpSpLocks/>
          </p:cNvGrpSpPr>
          <p:nvPr>
            <p:custDataLst>
              <p:tags r:id="rId19"/>
            </p:custDataLst>
          </p:nvPr>
        </p:nvGrpSpPr>
        <p:grpSpPr bwMode="auto">
          <a:xfrm>
            <a:off x="5634615" y="4031324"/>
            <a:ext cx="1114425" cy="498475"/>
            <a:chOff x="1555" y="2726"/>
            <a:chExt cx="702" cy="314"/>
          </a:xfrm>
        </p:grpSpPr>
        <p:sp>
          <p:nvSpPr>
            <p:cNvPr id="22579" name="Freeform 17"/>
            <p:cNvSpPr>
              <a:spLocks/>
            </p:cNvSpPr>
            <p:nvPr>
              <p:custDataLst>
                <p:tags r:id="rId21"/>
              </p:custDataLst>
            </p:nvPr>
          </p:nvSpPr>
          <p:spPr bwMode="auto">
            <a:xfrm>
              <a:off x="1798" y="2844"/>
              <a:ext cx="254" cy="107"/>
            </a:xfrm>
            <a:custGeom>
              <a:avLst/>
              <a:gdLst>
                <a:gd name="T0" fmla="*/ 7 w 143"/>
                <a:gd name="T1" fmla="*/ 45 h 52"/>
                <a:gd name="T2" fmla="*/ 7 w 143"/>
                <a:gd name="T3" fmla="*/ 0 h 52"/>
                <a:gd name="T4" fmla="*/ 52 w 143"/>
                <a:gd name="T5" fmla="*/ 45 h 52"/>
                <a:gd name="T6" fmla="*/ 52 w 143"/>
                <a:gd name="T7" fmla="*/ 0 h 52"/>
                <a:gd name="T8" fmla="*/ 98 w 143"/>
                <a:gd name="T9" fmla="*/ 45 h 52"/>
                <a:gd name="T10" fmla="*/ 143 w 143"/>
                <a:gd name="T11" fmla="*/ 45 h 5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43"/>
                <a:gd name="T19" fmla="*/ 0 h 52"/>
                <a:gd name="T20" fmla="*/ 143 w 143"/>
                <a:gd name="T21" fmla="*/ 52 h 5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43" h="52">
                  <a:moveTo>
                    <a:pt x="7" y="45"/>
                  </a:moveTo>
                  <a:cubicBezTo>
                    <a:pt x="3" y="22"/>
                    <a:pt x="0" y="0"/>
                    <a:pt x="7" y="0"/>
                  </a:cubicBezTo>
                  <a:cubicBezTo>
                    <a:pt x="14" y="0"/>
                    <a:pt x="45" y="45"/>
                    <a:pt x="52" y="45"/>
                  </a:cubicBezTo>
                  <a:cubicBezTo>
                    <a:pt x="59" y="45"/>
                    <a:pt x="44" y="0"/>
                    <a:pt x="52" y="0"/>
                  </a:cubicBezTo>
                  <a:cubicBezTo>
                    <a:pt x="60" y="0"/>
                    <a:pt x="83" y="38"/>
                    <a:pt x="98" y="45"/>
                  </a:cubicBezTo>
                  <a:cubicBezTo>
                    <a:pt x="113" y="52"/>
                    <a:pt x="136" y="45"/>
                    <a:pt x="143" y="45"/>
                  </a:cubicBezTo>
                </a:path>
              </a:pathLst>
            </a:custGeom>
            <a:noFill/>
            <a:ln w="12700">
              <a:solidFill>
                <a:schemeClr val="accent2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pPr>
                <a:spcBef>
                  <a:spcPct val="0"/>
                </a:spcBef>
                <a:buFontTx/>
                <a:buNone/>
              </a:pPr>
              <a:endParaRPr lang="en-US" sz="1800" b="0">
                <a:solidFill>
                  <a:srgbClr val="3333FF"/>
                </a:solidFill>
                <a:latin typeface="Arial" pitchFamily="34" charset="0"/>
              </a:endParaRPr>
            </a:p>
          </p:txBody>
        </p:sp>
        <p:sp>
          <p:nvSpPr>
            <p:cNvPr id="22580" name="Text Box 18"/>
            <p:cNvSpPr txBox="1">
              <a:spLocks noChangeArrowheads="1"/>
            </p:cNvSpPr>
            <p:nvPr>
              <p:custDataLst>
                <p:tags r:id="rId22"/>
              </p:custDataLst>
            </p:nvPr>
          </p:nvSpPr>
          <p:spPr bwMode="auto">
            <a:xfrm>
              <a:off x="1555" y="2726"/>
              <a:ext cx="22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Tx/>
                <a:buNone/>
              </a:pPr>
              <a:r>
                <a:rPr lang="en-US" b="0" i="1">
                  <a:solidFill>
                    <a:srgbClr val="3333FF"/>
                  </a:solidFill>
                </a:rPr>
                <a:t>h</a:t>
              </a:r>
            </a:p>
          </p:txBody>
        </p:sp>
        <p:sp>
          <p:nvSpPr>
            <p:cNvPr id="22581" name="Text Box 18"/>
            <p:cNvSpPr txBox="1">
              <a:spLocks noChangeArrowheads="1"/>
            </p:cNvSpPr>
            <p:nvPr>
              <p:custDataLst>
                <p:tags r:id="rId23"/>
              </p:custDataLst>
            </p:nvPr>
          </p:nvSpPr>
          <p:spPr bwMode="auto">
            <a:xfrm>
              <a:off x="2037" y="2752"/>
              <a:ext cx="22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Tx/>
                <a:buNone/>
              </a:pPr>
              <a:r>
                <a:rPr lang="en-US" b="0" i="1">
                  <a:solidFill>
                    <a:srgbClr val="3333FF"/>
                  </a:solidFill>
                </a:rPr>
                <a:t>f</a:t>
              </a:r>
            </a:p>
          </p:txBody>
        </p:sp>
      </p:grpSp>
      <p:sp>
        <p:nvSpPr>
          <p:cNvPr id="22582" name="Rectangle 3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179388" y="1268413"/>
            <a:ext cx="2100262" cy="5217447"/>
          </a:xfrm>
          <a:prstGeom prst="roundRect">
            <a:avLst>
              <a:gd name="adj" fmla="val 16667"/>
            </a:avLst>
          </a:prstGeom>
          <a:solidFill>
            <a:srgbClr val="FFFF66"/>
          </a:solidFill>
          <a:ln w="9525">
            <a:solidFill>
              <a:srgbClr val="990000"/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/>
          <a:lstStyle/>
          <a:p>
            <a:pPr marL="342900" indent="-342900" defTabSz="538163">
              <a:spcBef>
                <a:spcPts val="0"/>
              </a:spcBef>
              <a:tabLst>
                <a:tab pos="263525" algn="l"/>
                <a:tab pos="627063" algn="l"/>
                <a:tab pos="989013" algn="l"/>
                <a:tab pos="1252538" algn="l"/>
              </a:tabLst>
            </a:pPr>
            <a:r>
              <a:rPr lang="en-US" sz="2000" b="1">
                <a:solidFill>
                  <a:schemeClr val="accent2"/>
                </a:solidFill>
              </a:rPr>
              <a:t>class</a:t>
            </a:r>
          </a:p>
          <a:p>
            <a:pPr marL="342900" indent="-342900" defTabSz="538163">
              <a:spcBef>
                <a:spcPts val="0"/>
              </a:spcBef>
              <a:tabLst>
                <a:tab pos="263525" algn="l"/>
                <a:tab pos="627063" algn="l"/>
                <a:tab pos="989013" algn="l"/>
                <a:tab pos="1252538" algn="l"/>
              </a:tabLst>
            </a:pPr>
            <a:r>
              <a:rPr lang="en-US" sz="2000" b="0" i="1">
                <a:solidFill>
                  <a:srgbClr val="3333FF"/>
                </a:solidFill>
              </a:rPr>
              <a:t>	D</a:t>
            </a:r>
            <a:r>
              <a:rPr lang="en-US" sz="2000" b="0"/>
              <a:t> </a:t>
            </a:r>
          </a:p>
          <a:p>
            <a:pPr marL="342900" indent="-342900" defTabSz="538163">
              <a:spcBef>
                <a:spcPts val="0"/>
              </a:spcBef>
              <a:tabLst>
                <a:tab pos="263525" algn="l"/>
                <a:tab pos="627063" algn="l"/>
                <a:tab pos="989013" algn="l"/>
                <a:tab pos="1252538" algn="l"/>
              </a:tabLst>
            </a:pPr>
            <a:r>
              <a:rPr lang="en-US" sz="2000" b="1">
                <a:solidFill>
                  <a:schemeClr val="accent2"/>
                </a:solidFill>
              </a:rPr>
              <a:t>inherit</a:t>
            </a:r>
          </a:p>
          <a:p>
            <a:pPr marL="342900" indent="-342900" defTabSz="538163">
              <a:spcBef>
                <a:spcPts val="0"/>
              </a:spcBef>
              <a:tabLst>
                <a:tab pos="263525" algn="l"/>
                <a:tab pos="627063" algn="l"/>
                <a:tab pos="989013" algn="l"/>
                <a:tab pos="1252538" algn="l"/>
              </a:tabLst>
            </a:pPr>
            <a:r>
              <a:rPr lang="en-US" sz="2000" b="0"/>
              <a:t>	</a:t>
            </a:r>
            <a:r>
              <a:rPr lang="en-US" sz="2000" b="0" i="1">
                <a:solidFill>
                  <a:srgbClr val="3333FF"/>
                </a:solidFill>
              </a:rPr>
              <a:t>A</a:t>
            </a:r>
            <a:r>
              <a:rPr lang="en-US" sz="2000" b="0"/>
              <a:t/>
            </a:r>
            <a:br>
              <a:rPr lang="en-US" sz="2000" b="0"/>
            </a:br>
            <a:r>
              <a:rPr lang="en-US" sz="2000" b="0"/>
              <a:t>	</a:t>
            </a:r>
            <a:r>
              <a:rPr lang="en-US" sz="2000" b="1">
                <a:solidFill>
                  <a:schemeClr val="accent2"/>
                </a:solidFill>
              </a:rPr>
              <a:t>rename</a:t>
            </a:r>
            <a:r>
              <a:rPr lang="en-US" sz="2000" b="1"/>
              <a:t> </a:t>
            </a:r>
          </a:p>
          <a:p>
            <a:pPr marL="342900" indent="-342900" defTabSz="538163">
              <a:spcBef>
                <a:spcPts val="0"/>
              </a:spcBef>
              <a:tabLst>
                <a:tab pos="263525" algn="l"/>
                <a:tab pos="627063" algn="l"/>
                <a:tab pos="989013" algn="l"/>
                <a:tab pos="1252538" algn="l"/>
              </a:tabLst>
            </a:pPr>
            <a:r>
              <a:rPr lang="en-US" sz="2000" b="0"/>
              <a:t>				</a:t>
            </a:r>
            <a:r>
              <a:rPr lang="en-US" sz="2000" b="0" i="1">
                <a:solidFill>
                  <a:srgbClr val="3333FF"/>
                </a:solidFill>
              </a:rPr>
              <a:t>g</a:t>
            </a:r>
            <a:r>
              <a:rPr lang="en-US" sz="2000" b="0">
                <a:solidFill>
                  <a:srgbClr val="3333FF"/>
                </a:solidFill>
              </a:rPr>
              <a:t> </a:t>
            </a:r>
            <a:r>
              <a:rPr lang="en-US" sz="2000" b="1">
                <a:solidFill>
                  <a:schemeClr val="accent2"/>
                </a:solidFill>
              </a:rPr>
              <a:t>as</a:t>
            </a:r>
            <a:r>
              <a:rPr lang="en-US" sz="2000" b="0"/>
              <a:t> </a:t>
            </a:r>
            <a:r>
              <a:rPr lang="en-US" sz="2000" b="0" i="1">
                <a:solidFill>
                  <a:srgbClr val="3333FF"/>
                </a:solidFill>
              </a:rPr>
              <a:t>f</a:t>
            </a:r>
            <a:r>
              <a:rPr lang="en-US" sz="2000" b="0"/>
              <a:t> </a:t>
            </a:r>
          </a:p>
          <a:p>
            <a:pPr marL="342900" indent="-342900" defTabSz="538163">
              <a:spcBef>
                <a:spcPts val="0"/>
              </a:spcBef>
              <a:tabLst>
                <a:tab pos="263525" algn="l"/>
                <a:tab pos="627063" algn="l"/>
                <a:tab pos="989013" algn="l"/>
                <a:tab pos="1252538" algn="l"/>
              </a:tabLst>
            </a:pPr>
            <a:r>
              <a:rPr lang="en-US" sz="2000" b="0"/>
              <a:t>			</a:t>
            </a:r>
            <a:r>
              <a:rPr lang="en-US" sz="2000" b="1">
                <a:solidFill>
                  <a:schemeClr val="accent2"/>
                </a:solidFill>
              </a:rPr>
              <a:t>end</a:t>
            </a:r>
          </a:p>
          <a:p>
            <a:pPr marL="342900" indent="-342900" defTabSz="538163">
              <a:spcBef>
                <a:spcPts val="0"/>
              </a:spcBef>
              <a:tabLst>
                <a:tab pos="263525" algn="l"/>
                <a:tab pos="627063" algn="l"/>
                <a:tab pos="989013" algn="l"/>
                <a:tab pos="1252538" algn="l"/>
              </a:tabLst>
            </a:pPr>
            <a:r>
              <a:rPr lang="en-US" sz="900" b="0"/>
              <a:t>	</a:t>
            </a:r>
          </a:p>
          <a:p>
            <a:pPr marL="342900" indent="-342900" defTabSz="538163">
              <a:spcBef>
                <a:spcPts val="0"/>
              </a:spcBef>
              <a:tabLst>
                <a:tab pos="263525" algn="l"/>
                <a:tab pos="627063" algn="l"/>
                <a:tab pos="989013" algn="l"/>
                <a:tab pos="1252538" algn="l"/>
              </a:tabLst>
            </a:pPr>
            <a:r>
              <a:rPr lang="en-US" sz="2000" b="0"/>
              <a:t>	</a:t>
            </a:r>
            <a:r>
              <a:rPr lang="en-US" sz="2000" b="0" i="1">
                <a:solidFill>
                  <a:srgbClr val="3333FF"/>
                </a:solidFill>
              </a:rPr>
              <a:t>B</a:t>
            </a:r>
          </a:p>
          <a:p>
            <a:pPr marL="342900" indent="-342900" defTabSz="538163">
              <a:spcBef>
                <a:spcPts val="0"/>
              </a:spcBef>
              <a:tabLst>
                <a:tab pos="263525" algn="l"/>
                <a:tab pos="627063" algn="l"/>
                <a:tab pos="989013" algn="l"/>
                <a:tab pos="1252538" algn="l"/>
              </a:tabLst>
            </a:pPr>
            <a:r>
              <a:rPr lang="en-US" sz="900" b="0" i="1">
                <a:solidFill>
                  <a:srgbClr val="3333FF"/>
                </a:solidFill>
              </a:rPr>
              <a:t>	</a:t>
            </a:r>
          </a:p>
          <a:p>
            <a:pPr marL="342900" indent="-342900" defTabSz="538163">
              <a:spcBef>
                <a:spcPts val="0"/>
              </a:spcBef>
              <a:tabLst>
                <a:tab pos="263525" algn="l"/>
                <a:tab pos="627063" algn="l"/>
                <a:tab pos="989013" algn="l"/>
                <a:tab pos="1252538" algn="l"/>
              </a:tabLst>
            </a:pPr>
            <a:r>
              <a:rPr lang="en-US" sz="2000" b="0" i="1">
                <a:solidFill>
                  <a:srgbClr val="3333FF"/>
                </a:solidFill>
              </a:rPr>
              <a:t>	C</a:t>
            </a:r>
            <a:br>
              <a:rPr lang="en-US" sz="2000" b="0" i="1">
                <a:solidFill>
                  <a:srgbClr val="3333FF"/>
                </a:solidFill>
              </a:rPr>
            </a:br>
            <a:r>
              <a:rPr lang="en-US" sz="2000" b="0"/>
              <a:t>	</a:t>
            </a:r>
            <a:r>
              <a:rPr lang="en-US" sz="2000" b="1">
                <a:solidFill>
                  <a:schemeClr val="accent2"/>
                </a:solidFill>
              </a:rPr>
              <a:t>rename</a:t>
            </a:r>
            <a:r>
              <a:rPr lang="en-US" sz="2000" b="1"/>
              <a:t> </a:t>
            </a:r>
          </a:p>
          <a:p>
            <a:pPr marL="342900" indent="-342900" defTabSz="538163">
              <a:spcBef>
                <a:spcPts val="0"/>
              </a:spcBef>
              <a:tabLst>
                <a:tab pos="263525" algn="l"/>
                <a:tab pos="627063" algn="l"/>
                <a:tab pos="989013" algn="l"/>
                <a:tab pos="1252538" algn="l"/>
              </a:tabLst>
            </a:pPr>
            <a:r>
              <a:rPr lang="en-US" sz="2000" b="0"/>
              <a:t>				</a:t>
            </a:r>
            <a:r>
              <a:rPr lang="en-US" sz="2000" b="0" i="1">
                <a:solidFill>
                  <a:srgbClr val="3333FF"/>
                </a:solidFill>
              </a:rPr>
              <a:t>h</a:t>
            </a:r>
            <a:r>
              <a:rPr lang="en-US" sz="2000" b="0"/>
              <a:t> </a:t>
            </a:r>
            <a:r>
              <a:rPr lang="en-US" sz="2000" b="1">
                <a:solidFill>
                  <a:schemeClr val="accent2"/>
                </a:solidFill>
              </a:rPr>
              <a:t>as</a:t>
            </a:r>
            <a:r>
              <a:rPr lang="en-US" sz="2000" b="0"/>
              <a:t> </a:t>
            </a:r>
            <a:r>
              <a:rPr lang="en-US" sz="2000" b="0" i="1">
                <a:solidFill>
                  <a:srgbClr val="3333FF"/>
                </a:solidFill>
              </a:rPr>
              <a:t>f</a:t>
            </a:r>
            <a:r>
              <a:rPr lang="en-US" sz="2000" b="0">
                <a:solidFill>
                  <a:srgbClr val="3333FF"/>
                </a:solidFill>
              </a:rPr>
              <a:t> </a:t>
            </a:r>
          </a:p>
          <a:p>
            <a:pPr marL="342900" indent="-342900" defTabSz="538163">
              <a:spcBef>
                <a:spcPts val="0"/>
              </a:spcBef>
              <a:tabLst>
                <a:tab pos="263525" algn="l"/>
                <a:tab pos="627063" algn="l"/>
                <a:tab pos="989013" algn="l"/>
                <a:tab pos="1252538" algn="l"/>
              </a:tabLst>
            </a:pPr>
            <a:r>
              <a:rPr lang="en-US" sz="2000" b="0"/>
              <a:t>			</a:t>
            </a:r>
            <a:r>
              <a:rPr lang="en-US" sz="2000" b="1">
                <a:solidFill>
                  <a:schemeClr val="accent2"/>
                </a:solidFill>
              </a:rPr>
              <a:t>end</a:t>
            </a:r>
            <a:r>
              <a:rPr lang="en-US" sz="2000">
                <a:solidFill>
                  <a:schemeClr val="accent2"/>
                </a:solidFill>
              </a:rPr>
              <a:t/>
            </a:r>
            <a:br>
              <a:rPr lang="en-US" sz="2000">
                <a:solidFill>
                  <a:schemeClr val="accent2"/>
                </a:solidFill>
              </a:rPr>
            </a:br>
            <a:r>
              <a:rPr lang="en-US" sz="800">
                <a:solidFill>
                  <a:schemeClr val="accent2"/>
                </a:solidFill>
              </a:rPr>
              <a:t>		</a:t>
            </a:r>
          </a:p>
          <a:p>
            <a:pPr marL="342900" indent="-342900" defTabSz="538163">
              <a:spcBef>
                <a:spcPts val="0"/>
              </a:spcBef>
              <a:tabLst>
                <a:tab pos="263525" algn="l"/>
                <a:tab pos="627063" algn="l"/>
                <a:tab pos="989013" algn="l"/>
                <a:tab pos="1252538" algn="l"/>
              </a:tabLst>
            </a:pPr>
            <a:r>
              <a:rPr lang="en-US" sz="2000" b="1">
                <a:solidFill>
                  <a:schemeClr val="accent2"/>
                </a:solidFill>
              </a:rPr>
              <a:t>feature</a:t>
            </a:r>
          </a:p>
          <a:p>
            <a:pPr marL="342900" indent="-342900" defTabSz="538163">
              <a:spcBef>
                <a:spcPts val="0"/>
              </a:spcBef>
              <a:tabLst>
                <a:tab pos="263525" algn="l"/>
                <a:tab pos="627063" algn="l"/>
                <a:tab pos="989013" algn="l"/>
                <a:tab pos="1252538" algn="l"/>
              </a:tabLst>
            </a:pPr>
            <a:r>
              <a:rPr lang="en-US" sz="2000" b="0"/>
              <a:t>		...</a:t>
            </a:r>
          </a:p>
          <a:p>
            <a:pPr marL="342900" indent="-342900" defTabSz="538163">
              <a:spcBef>
                <a:spcPts val="0"/>
              </a:spcBef>
              <a:tabLst>
                <a:tab pos="263525" algn="l"/>
                <a:tab pos="627063" algn="l"/>
                <a:tab pos="989013" algn="l"/>
                <a:tab pos="1252538" algn="l"/>
              </a:tabLst>
            </a:pPr>
            <a:r>
              <a:rPr lang="en-US" sz="2000" b="1">
                <a:solidFill>
                  <a:schemeClr val="accent2"/>
                </a:solidFill>
              </a:rPr>
              <a:t>end</a:t>
            </a:r>
            <a:r>
              <a:rPr lang="en-US" sz="2000" b="1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82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13" name="Line 11"/>
          <p:cNvSpPr>
            <a:spLocks noChangeShapeType="1"/>
          </p:cNvSpPr>
          <p:nvPr>
            <p:custDataLst>
              <p:tags r:id="rId1"/>
            </p:custDataLst>
          </p:nvPr>
        </p:nvSpPr>
        <p:spPr bwMode="auto">
          <a:xfrm flipV="1">
            <a:off x="4455042" y="2455862"/>
            <a:ext cx="96321" cy="1977915"/>
          </a:xfrm>
          <a:prstGeom prst="line">
            <a:avLst/>
          </a:prstGeom>
          <a:noFill/>
          <a:ln w="38100">
            <a:solidFill>
              <a:srgbClr val="990000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24614" name="Line 12"/>
          <p:cNvSpPr>
            <a:spLocks noChangeShapeType="1"/>
          </p:cNvSpPr>
          <p:nvPr>
            <p:custDataLst>
              <p:tags r:id="rId2"/>
            </p:custDataLst>
          </p:nvPr>
        </p:nvSpPr>
        <p:spPr bwMode="auto">
          <a:xfrm flipH="1" flipV="1">
            <a:off x="2211386" y="2441574"/>
            <a:ext cx="2254287" cy="2013467"/>
          </a:xfrm>
          <a:prstGeom prst="line">
            <a:avLst/>
          </a:prstGeom>
          <a:noFill/>
          <a:ln w="38100">
            <a:solidFill>
              <a:srgbClr val="990000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24615" name="Line 13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 flipV="1">
            <a:off x="4465674" y="2481262"/>
            <a:ext cx="2163726" cy="1963146"/>
          </a:xfrm>
          <a:prstGeom prst="line">
            <a:avLst/>
          </a:prstGeom>
          <a:noFill/>
          <a:ln w="38100">
            <a:solidFill>
              <a:srgbClr val="990000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>
          <a:xfrm>
            <a:off x="248400" y="115888"/>
            <a:ext cx="8578850" cy="435600"/>
          </a:xfrm>
        </p:spPr>
        <p:txBody>
          <a:bodyPr/>
          <a:lstStyle/>
          <a:p>
            <a:pPr eaLnBrk="1" hangingPunct="1"/>
            <a:r>
              <a:rPr lang="de-CH" noProof="0" smtClean="0"/>
              <a:t>Features verschmelzen: wirksame Features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/>
        <p:txBody>
          <a:bodyPr/>
          <a:lstStyle/>
          <a:p>
            <a:pPr eaLnBrk="1" hangingPunct="1"/>
            <a:endParaRPr lang="de-CH" noProof="0" smtClean="0"/>
          </a:p>
          <a:p>
            <a:pPr eaLnBrk="1" hangingPunct="1"/>
            <a:endParaRPr lang="de-CH" noProof="0" smtClean="0"/>
          </a:p>
          <a:p>
            <a:pPr eaLnBrk="1" hangingPunct="1"/>
            <a:endParaRPr lang="de-CH" noProof="0" smtClean="0"/>
          </a:p>
          <a:p>
            <a:pPr eaLnBrk="1" hangingPunct="1"/>
            <a:endParaRPr lang="de-CH" noProof="0" smtClean="0"/>
          </a:p>
          <a:p>
            <a:pPr eaLnBrk="1" hangingPunct="1"/>
            <a:endParaRPr lang="de-CH" noProof="0" smtClean="0"/>
          </a:p>
          <a:p>
            <a:pPr eaLnBrk="1" hangingPunct="1"/>
            <a:endParaRPr lang="de-CH" noProof="0" smtClean="0"/>
          </a:p>
          <a:p>
            <a:pPr eaLnBrk="1" hangingPunct="1"/>
            <a:endParaRPr lang="de-CH" noProof="0" smtClean="0"/>
          </a:p>
          <a:p>
            <a:pPr eaLnBrk="1" hangingPunct="1"/>
            <a:endParaRPr lang="de-CH" noProof="0" smtClean="0"/>
          </a:p>
        </p:txBody>
      </p:sp>
      <p:sp>
        <p:nvSpPr>
          <p:cNvPr id="24599" name="Oval 3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1473200" y="1685961"/>
            <a:ext cx="1185713" cy="684177"/>
          </a:xfrm>
          <a:prstGeom prst="ellipse">
            <a:avLst/>
          </a:prstGeom>
          <a:solidFill>
            <a:srgbClr val="99FF99"/>
          </a:solidFill>
          <a:ln w="9525">
            <a:solidFill>
              <a:srgbClr val="99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pPr>
              <a:spcBef>
                <a:spcPct val="0"/>
              </a:spcBef>
              <a:buFontTx/>
              <a:buNone/>
            </a:pPr>
            <a:endParaRPr lang="en-US" b="0">
              <a:solidFill>
                <a:srgbClr val="3333FF"/>
              </a:solidFill>
            </a:endParaRPr>
          </a:p>
        </p:txBody>
      </p:sp>
      <p:sp>
        <p:nvSpPr>
          <p:cNvPr id="24602" name="Oval 3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3944938" y="1712948"/>
            <a:ext cx="1185713" cy="684177"/>
          </a:xfrm>
          <a:prstGeom prst="ellipse">
            <a:avLst/>
          </a:prstGeom>
          <a:solidFill>
            <a:srgbClr val="99FF99"/>
          </a:solidFill>
          <a:ln w="9525">
            <a:solidFill>
              <a:srgbClr val="99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pPr>
              <a:spcBef>
                <a:spcPct val="0"/>
              </a:spcBef>
              <a:buFontTx/>
              <a:buNone/>
            </a:pPr>
            <a:endParaRPr lang="en-US" b="0">
              <a:solidFill>
                <a:srgbClr val="3333FF"/>
              </a:solidFill>
            </a:endParaRPr>
          </a:p>
        </p:txBody>
      </p:sp>
      <p:sp>
        <p:nvSpPr>
          <p:cNvPr id="24605" name="Oval 3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6327775" y="1703423"/>
            <a:ext cx="1185713" cy="684177"/>
          </a:xfrm>
          <a:prstGeom prst="ellipse">
            <a:avLst/>
          </a:prstGeom>
          <a:solidFill>
            <a:srgbClr val="99FF99"/>
          </a:solidFill>
          <a:ln w="9525">
            <a:solidFill>
              <a:srgbClr val="99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pPr>
              <a:spcBef>
                <a:spcPct val="0"/>
              </a:spcBef>
              <a:buFontTx/>
              <a:buNone/>
            </a:pPr>
            <a:endParaRPr lang="en-US" b="0">
              <a:solidFill>
                <a:srgbClr val="3333FF"/>
              </a:solidFill>
            </a:endParaRPr>
          </a:p>
        </p:txBody>
      </p:sp>
      <p:sp>
        <p:nvSpPr>
          <p:cNvPr id="24608" name="Oval 3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3862388" y="4437098"/>
            <a:ext cx="1185713" cy="684177"/>
          </a:xfrm>
          <a:prstGeom prst="ellipse">
            <a:avLst/>
          </a:prstGeom>
          <a:solidFill>
            <a:srgbClr val="99FF99"/>
          </a:solidFill>
          <a:ln w="9525">
            <a:solidFill>
              <a:srgbClr val="99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pPr>
              <a:spcBef>
                <a:spcPct val="0"/>
              </a:spcBef>
              <a:buFontTx/>
              <a:buNone/>
            </a:pPr>
            <a:endParaRPr lang="en-US" b="0">
              <a:solidFill>
                <a:srgbClr val="3333FF"/>
              </a:solidFill>
            </a:endParaRPr>
          </a:p>
        </p:txBody>
      </p:sp>
      <p:sp>
        <p:nvSpPr>
          <p:cNvPr id="24609" name="Text Box 7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1758950" y="1773238"/>
            <a:ext cx="57626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en-US" sz="2800" b="0" i="1">
                <a:solidFill>
                  <a:srgbClr val="3333FF"/>
                </a:solidFill>
              </a:rPr>
              <a:t>A</a:t>
            </a:r>
          </a:p>
        </p:txBody>
      </p:sp>
      <p:sp>
        <p:nvSpPr>
          <p:cNvPr id="24610" name="Text Box 8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4237038" y="1773238"/>
            <a:ext cx="57626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en-US" sz="2800" b="0" i="1">
                <a:solidFill>
                  <a:srgbClr val="3333FF"/>
                </a:solidFill>
              </a:rPr>
              <a:t>B</a:t>
            </a:r>
          </a:p>
        </p:txBody>
      </p:sp>
      <p:sp>
        <p:nvSpPr>
          <p:cNvPr id="24611" name="Text Box 9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6542088" y="1773238"/>
            <a:ext cx="57626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en-US" sz="2800" b="0" i="1">
                <a:solidFill>
                  <a:srgbClr val="3333FF"/>
                </a:solidFill>
              </a:rPr>
              <a:t>C</a:t>
            </a:r>
          </a:p>
        </p:txBody>
      </p:sp>
      <p:sp>
        <p:nvSpPr>
          <p:cNvPr id="24612" name="Text Box 10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4187825" y="4452938"/>
            <a:ext cx="57626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en-US" sz="2800" b="0" i="1">
                <a:solidFill>
                  <a:srgbClr val="3333FF"/>
                </a:solidFill>
              </a:rPr>
              <a:t>D</a:t>
            </a:r>
          </a:p>
        </p:txBody>
      </p:sp>
      <p:sp>
        <p:nvSpPr>
          <p:cNvPr id="24616" name="Text Box 16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7677150" y="1724025"/>
            <a:ext cx="700088" cy="577850"/>
          </a:xfrm>
          <a:prstGeom prst="roundRect">
            <a:avLst>
              <a:gd name="adj" fmla="val 16667"/>
            </a:avLst>
          </a:prstGeom>
          <a:solidFill>
            <a:srgbClr val="FFFF66"/>
          </a:solidFill>
          <a:ln w="9525">
            <a:solidFill>
              <a:srgbClr val="990000"/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sz="2800" b="0" i="1">
                <a:solidFill>
                  <a:srgbClr val="3333FF"/>
                </a:solidFill>
              </a:rPr>
              <a:t>f </a:t>
            </a:r>
            <a:r>
              <a:rPr lang="en-US" sz="3600" b="0" baseline="30000">
                <a:solidFill>
                  <a:srgbClr val="3333FF"/>
                </a:solidFill>
              </a:rPr>
              <a:t>+</a:t>
            </a:r>
          </a:p>
        </p:txBody>
      </p:sp>
      <p:sp>
        <p:nvSpPr>
          <p:cNvPr id="24619" name="Text Box 16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831850" y="1789113"/>
            <a:ext cx="601663" cy="485775"/>
          </a:xfrm>
          <a:prstGeom prst="roundRect">
            <a:avLst>
              <a:gd name="adj" fmla="val 16667"/>
            </a:avLst>
          </a:prstGeom>
          <a:solidFill>
            <a:srgbClr val="FFFF66"/>
          </a:solidFill>
          <a:ln w="9525">
            <a:solidFill>
              <a:srgbClr val="990000"/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sz="2800" b="0" i="1">
                <a:solidFill>
                  <a:srgbClr val="3333FF"/>
                </a:solidFill>
              </a:rPr>
              <a:t>f </a:t>
            </a:r>
            <a:r>
              <a:rPr lang="en-US" sz="3600" b="0" baseline="30000">
                <a:solidFill>
                  <a:srgbClr val="3333FF"/>
                </a:solidFill>
              </a:rPr>
              <a:t>+</a:t>
            </a:r>
          </a:p>
        </p:txBody>
      </p:sp>
      <p:sp>
        <p:nvSpPr>
          <p:cNvPr id="24620" name="Text Box 16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3138488" y="1731963"/>
            <a:ext cx="696912" cy="577850"/>
          </a:xfrm>
          <a:prstGeom prst="roundRect">
            <a:avLst>
              <a:gd name="adj" fmla="val 16667"/>
            </a:avLst>
          </a:prstGeom>
          <a:solidFill>
            <a:srgbClr val="FFFF66"/>
          </a:solidFill>
          <a:ln w="9525">
            <a:solidFill>
              <a:srgbClr val="990000"/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sz="2800" b="0" i="1">
                <a:solidFill>
                  <a:srgbClr val="3333FF"/>
                </a:solidFill>
              </a:rPr>
              <a:t>f </a:t>
            </a:r>
            <a:r>
              <a:rPr lang="en-US" sz="3600" b="0" baseline="30000">
                <a:solidFill>
                  <a:srgbClr val="3333FF"/>
                </a:solidFill>
              </a:rPr>
              <a:t>+</a:t>
            </a:r>
          </a:p>
        </p:txBody>
      </p:sp>
      <p:sp>
        <p:nvSpPr>
          <p:cNvPr id="24621" name="Text Box 16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5910146" y="4640263"/>
            <a:ext cx="2883017" cy="1433939"/>
          </a:xfrm>
          <a:prstGeom prst="roundRect">
            <a:avLst>
              <a:gd name="adj" fmla="val 16667"/>
            </a:avLst>
          </a:prstGeom>
          <a:solidFill>
            <a:srgbClr val="99FF99"/>
          </a:solidFill>
          <a:ln w="9525">
            <a:solidFill>
              <a:srgbClr val="990000"/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sz="3600" b="0" baseline="30000" dirty="0">
                <a:solidFill>
                  <a:srgbClr val="3333FF"/>
                </a:solidFill>
                <a:latin typeface="Symbol" pitchFamily="18" charset="2"/>
              </a:rPr>
              <a:t>*</a:t>
            </a:r>
            <a:r>
              <a:rPr lang="en-US" sz="3600" b="0" baseline="30000" dirty="0">
                <a:solidFill>
                  <a:srgbClr val="990000"/>
                </a:solidFill>
              </a:rPr>
              <a:t>  </a:t>
            </a:r>
            <a:r>
              <a:rPr lang="en-US" b="0" dirty="0" err="1" smtClean="0"/>
              <a:t>aufgeschoben</a:t>
            </a:r>
            <a:endParaRPr lang="en-US" b="0" dirty="0"/>
          </a:p>
          <a:p>
            <a:pPr>
              <a:lnSpc>
                <a:spcPct val="60000"/>
              </a:lnSpc>
              <a:spcBef>
                <a:spcPct val="50000"/>
              </a:spcBef>
              <a:buFontTx/>
              <a:buNone/>
            </a:pPr>
            <a:r>
              <a:rPr lang="en-US" sz="3600" b="0" baseline="30000" dirty="0">
                <a:solidFill>
                  <a:srgbClr val="3333FF"/>
                </a:solidFill>
              </a:rPr>
              <a:t>+</a:t>
            </a:r>
            <a:r>
              <a:rPr lang="en-US" sz="3600" b="0" baseline="30000" dirty="0">
                <a:solidFill>
                  <a:srgbClr val="990000"/>
                </a:solidFill>
              </a:rPr>
              <a:t>  </a:t>
            </a:r>
            <a:r>
              <a:rPr lang="en-US" b="0" dirty="0" err="1" smtClean="0"/>
              <a:t>wirksam</a:t>
            </a:r>
            <a:endParaRPr lang="en-US" b="0" dirty="0"/>
          </a:p>
          <a:p>
            <a:pPr>
              <a:lnSpc>
                <a:spcPct val="60000"/>
              </a:lnSpc>
              <a:spcBef>
                <a:spcPct val="50000"/>
              </a:spcBef>
              <a:buFontTx/>
              <a:buNone/>
            </a:pPr>
            <a:r>
              <a:rPr lang="en-US" sz="3600" b="0" baseline="30000" dirty="0">
                <a:solidFill>
                  <a:srgbClr val="990000"/>
                </a:solidFill>
              </a:rPr>
              <a:t>-- </a:t>
            </a:r>
            <a:r>
              <a:rPr lang="en-US" b="0" dirty="0" err="1" smtClean="0">
                <a:solidFill>
                  <a:srgbClr val="990000"/>
                </a:solidFill>
              </a:rPr>
              <a:t>undefiniert</a:t>
            </a:r>
            <a:endParaRPr lang="en-US" b="0" dirty="0">
              <a:solidFill>
                <a:srgbClr val="990000"/>
              </a:solidFill>
            </a:endParaRPr>
          </a:p>
        </p:txBody>
      </p:sp>
      <p:sp>
        <p:nvSpPr>
          <p:cNvPr id="24623" name="Text Box 16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3094038" y="4005263"/>
            <a:ext cx="892175" cy="578882"/>
          </a:xfrm>
          <a:prstGeom prst="roundRect">
            <a:avLst>
              <a:gd name="adj" fmla="val 16667"/>
            </a:avLst>
          </a:prstGeom>
          <a:noFill/>
          <a:ln w="12700">
            <a:noFill/>
            <a:round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sz="2800" b="0" i="1">
                <a:solidFill>
                  <a:srgbClr val="3333FF"/>
                </a:solidFill>
              </a:rPr>
              <a:t>f </a:t>
            </a:r>
            <a:r>
              <a:rPr lang="en-US" sz="3600" b="0" baseline="30000">
                <a:solidFill>
                  <a:srgbClr val="990000"/>
                </a:solidFill>
              </a:rPr>
              <a:t>--</a:t>
            </a:r>
          </a:p>
        </p:txBody>
      </p:sp>
      <p:sp>
        <p:nvSpPr>
          <p:cNvPr id="24624" name="Text Box 16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4377403" y="3480207"/>
            <a:ext cx="892175" cy="578882"/>
          </a:xfrm>
          <a:prstGeom prst="roundRect">
            <a:avLst>
              <a:gd name="adj" fmla="val 16667"/>
            </a:avLst>
          </a:prstGeom>
          <a:noFill/>
          <a:ln w="12700">
            <a:noFill/>
            <a:round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sz="2800" b="0" i="1">
                <a:solidFill>
                  <a:srgbClr val="3333FF"/>
                </a:solidFill>
              </a:rPr>
              <a:t>f </a:t>
            </a:r>
            <a:r>
              <a:rPr lang="en-US" sz="3600" b="0" baseline="30000">
                <a:solidFill>
                  <a:srgbClr val="990000"/>
                </a:solidFill>
              </a:rPr>
              <a:t>--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623" grpId="0"/>
      <p:bldP spid="24624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de-CH" noProof="0" dirty="0" err="1" smtClean="0"/>
              <a:t>Undefinition</a:t>
            </a:r>
            <a:endParaRPr lang="de-CH" noProof="0" dirty="0" smtClean="0"/>
          </a:p>
        </p:txBody>
      </p:sp>
      <p:sp>
        <p:nvSpPr>
          <p:cNvPr id="119814" name="Rectangle 3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417513" y="1257300"/>
            <a:ext cx="4114800" cy="4448175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defTabSz="361950">
              <a:spcBef>
                <a:spcPts val="0"/>
              </a:spcBef>
            </a:pPr>
            <a:r>
              <a:rPr lang="en-US" b="1" dirty="0">
                <a:solidFill>
                  <a:schemeClr val="accent2"/>
                </a:solidFill>
              </a:rPr>
              <a:t>deferred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b="1" dirty="0">
                <a:solidFill>
                  <a:schemeClr val="accent2"/>
                </a:solidFill>
              </a:rPr>
              <a:t>class</a:t>
            </a:r>
            <a:endParaRPr lang="en-US" b="1" dirty="0"/>
          </a:p>
          <a:p>
            <a:pPr defTabSz="361950">
              <a:spcBef>
                <a:spcPts val="0"/>
              </a:spcBef>
            </a:pPr>
            <a:r>
              <a:rPr lang="en-US" b="0" i="1" dirty="0">
                <a:solidFill>
                  <a:srgbClr val="3333FF"/>
                </a:solidFill>
              </a:rPr>
              <a:t>	T</a:t>
            </a:r>
            <a:r>
              <a:rPr lang="en-US" b="0" dirty="0"/>
              <a:t> </a:t>
            </a:r>
          </a:p>
          <a:p>
            <a:pPr defTabSz="361950">
              <a:spcBef>
                <a:spcPts val="0"/>
              </a:spcBef>
            </a:pPr>
            <a:r>
              <a:rPr lang="en-US" b="1" dirty="0">
                <a:solidFill>
                  <a:schemeClr val="accent2"/>
                </a:solidFill>
              </a:rPr>
              <a:t>inherit</a:t>
            </a:r>
          </a:p>
          <a:p>
            <a:pPr defTabSz="361950">
              <a:spcBef>
                <a:spcPts val="0"/>
              </a:spcBef>
            </a:pPr>
            <a:r>
              <a:rPr lang="en-US" b="0" dirty="0"/>
              <a:t>	</a:t>
            </a:r>
            <a:r>
              <a:rPr lang="en-US" b="0" i="1" dirty="0">
                <a:solidFill>
                  <a:srgbClr val="3333FF"/>
                </a:solidFill>
              </a:rPr>
              <a:t>S</a:t>
            </a:r>
          </a:p>
          <a:p>
            <a:pPr defTabSz="361950">
              <a:spcBef>
                <a:spcPts val="0"/>
              </a:spcBef>
            </a:pPr>
            <a:r>
              <a:rPr lang="en-US" b="0" dirty="0"/>
              <a:t>		</a:t>
            </a:r>
            <a:r>
              <a:rPr lang="en-US" b="1" dirty="0" err="1">
                <a:solidFill>
                  <a:schemeClr val="accent2"/>
                </a:solidFill>
              </a:rPr>
              <a:t>undefine</a:t>
            </a:r>
            <a:r>
              <a:rPr lang="en-US" b="0" dirty="0"/>
              <a:t> </a:t>
            </a:r>
            <a:r>
              <a:rPr lang="en-US" b="0" i="1" dirty="0" smtClean="0">
                <a:solidFill>
                  <a:srgbClr val="3333FF"/>
                </a:solidFill>
              </a:rPr>
              <a:t>f</a:t>
            </a:r>
            <a:r>
              <a:rPr lang="en-US" b="0" dirty="0" smtClean="0"/>
              <a:t> </a:t>
            </a:r>
            <a:r>
              <a:rPr lang="en-US" b="1" dirty="0">
                <a:solidFill>
                  <a:schemeClr val="accent2"/>
                </a:solidFill>
              </a:rPr>
              <a:t>end</a:t>
            </a:r>
          </a:p>
          <a:p>
            <a:pPr defTabSz="361950">
              <a:spcBef>
                <a:spcPts val="0"/>
              </a:spcBef>
            </a:pPr>
            <a:endParaRPr lang="en-US" sz="1400" b="0" dirty="0"/>
          </a:p>
          <a:p>
            <a:pPr defTabSz="361950">
              <a:spcBef>
                <a:spcPts val="0"/>
              </a:spcBef>
            </a:pPr>
            <a:r>
              <a:rPr lang="en-US" b="1" dirty="0">
                <a:solidFill>
                  <a:schemeClr val="accent2"/>
                </a:solidFill>
              </a:rPr>
              <a:t>feature</a:t>
            </a:r>
          </a:p>
          <a:p>
            <a:pPr defTabSz="361950">
              <a:spcBef>
                <a:spcPts val="0"/>
              </a:spcBef>
            </a:pPr>
            <a:endParaRPr lang="en-US" sz="1200" b="0" dirty="0"/>
          </a:p>
          <a:p>
            <a:pPr defTabSz="361950">
              <a:spcBef>
                <a:spcPts val="0"/>
              </a:spcBef>
            </a:pPr>
            <a:r>
              <a:rPr lang="en-US" b="0" dirty="0"/>
              <a:t>		...</a:t>
            </a:r>
          </a:p>
          <a:p>
            <a:pPr defTabSz="361950">
              <a:spcBef>
                <a:spcPts val="0"/>
              </a:spcBef>
            </a:pPr>
            <a:endParaRPr lang="en-US" sz="1200" b="0" dirty="0"/>
          </a:p>
          <a:p>
            <a:pPr defTabSz="361950">
              <a:spcBef>
                <a:spcPts val="0"/>
              </a:spcBef>
            </a:pPr>
            <a:r>
              <a:rPr lang="en-US" b="1" dirty="0">
                <a:solidFill>
                  <a:schemeClr val="accent2"/>
                </a:solidFill>
              </a:rPr>
              <a:t>end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22" name="Line 11"/>
          <p:cNvSpPr>
            <a:spLocks noChangeShapeType="1"/>
          </p:cNvSpPr>
          <p:nvPr>
            <p:custDataLst>
              <p:tags r:id="rId1"/>
            </p:custDataLst>
          </p:nvPr>
        </p:nvSpPr>
        <p:spPr bwMode="auto">
          <a:xfrm flipV="1">
            <a:off x="5050465" y="2019299"/>
            <a:ext cx="66048" cy="1999807"/>
          </a:xfrm>
          <a:prstGeom prst="line">
            <a:avLst/>
          </a:prstGeom>
          <a:noFill/>
          <a:ln w="38100">
            <a:solidFill>
              <a:srgbClr val="990000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25623" name="Line 12"/>
          <p:cNvSpPr>
            <a:spLocks noChangeShapeType="1"/>
          </p:cNvSpPr>
          <p:nvPr>
            <p:custDataLst>
              <p:tags r:id="rId2"/>
            </p:custDataLst>
          </p:nvPr>
        </p:nvSpPr>
        <p:spPr bwMode="auto">
          <a:xfrm flipH="1" flipV="1">
            <a:off x="2776537" y="2005012"/>
            <a:ext cx="2263295" cy="2003461"/>
          </a:xfrm>
          <a:prstGeom prst="line">
            <a:avLst/>
          </a:prstGeom>
          <a:noFill/>
          <a:ln w="38100">
            <a:solidFill>
              <a:srgbClr val="990000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25624" name="Line 13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 flipV="1">
            <a:off x="5039833" y="2044699"/>
            <a:ext cx="2154717" cy="1963774"/>
          </a:xfrm>
          <a:prstGeom prst="line">
            <a:avLst/>
          </a:prstGeom>
          <a:noFill/>
          <a:ln w="38100">
            <a:solidFill>
              <a:srgbClr val="990000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de-CH" noProof="0" dirty="0" smtClean="0"/>
              <a:t>Verschmelzen durch </a:t>
            </a:r>
            <a:r>
              <a:rPr lang="de-CH" noProof="0" dirty="0" err="1" smtClean="0"/>
              <a:t>Undefinition</a:t>
            </a:r>
            <a:endParaRPr lang="de-CH" noProof="0" dirty="0" smtClean="0"/>
          </a:p>
        </p:txBody>
      </p:sp>
      <p:sp>
        <p:nvSpPr>
          <p:cNvPr id="25631" name="Rectangle 3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42888" y="2487613"/>
            <a:ext cx="2776537" cy="4184650"/>
          </a:xfrm>
          <a:prstGeom prst="roundRect">
            <a:avLst>
              <a:gd name="adj" fmla="val 16667"/>
            </a:avLst>
          </a:prstGeom>
          <a:solidFill>
            <a:srgbClr val="FFFF66"/>
          </a:solidFill>
          <a:ln w="9525">
            <a:solidFill>
              <a:srgbClr val="990000"/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tIns="0" rIns="0" bIns="0"/>
          <a:lstStyle/>
          <a:p>
            <a:pPr defTabSz="350838">
              <a:spcBef>
                <a:spcPts val="0"/>
              </a:spcBef>
            </a:pPr>
            <a:r>
              <a:rPr lang="en-US" sz="2000" b="1" dirty="0">
                <a:solidFill>
                  <a:schemeClr val="accent2"/>
                </a:solidFill>
              </a:rPr>
              <a:t>class</a:t>
            </a:r>
          </a:p>
          <a:p>
            <a:pPr defTabSz="350838">
              <a:spcBef>
                <a:spcPts val="0"/>
              </a:spcBef>
            </a:pPr>
            <a:r>
              <a:rPr lang="en-US" sz="2000" b="0" i="1" dirty="0">
                <a:solidFill>
                  <a:srgbClr val="3333FF"/>
                </a:solidFill>
              </a:rPr>
              <a:t>	D</a:t>
            </a:r>
            <a:r>
              <a:rPr lang="en-US" sz="2000" b="0" dirty="0"/>
              <a:t> </a:t>
            </a:r>
          </a:p>
          <a:p>
            <a:pPr defTabSz="350838">
              <a:spcBef>
                <a:spcPts val="0"/>
              </a:spcBef>
            </a:pPr>
            <a:r>
              <a:rPr lang="en-US" sz="2000" b="1" dirty="0">
                <a:solidFill>
                  <a:schemeClr val="accent2"/>
                </a:solidFill>
              </a:rPr>
              <a:t>inherit</a:t>
            </a:r>
          </a:p>
          <a:p>
            <a:pPr defTabSz="350838">
              <a:spcBef>
                <a:spcPts val="0"/>
              </a:spcBef>
            </a:pPr>
            <a:r>
              <a:rPr lang="en-US" sz="2000" b="0" dirty="0"/>
              <a:t>	</a:t>
            </a:r>
            <a:r>
              <a:rPr lang="en-US" sz="2000" b="0" i="1" dirty="0">
                <a:solidFill>
                  <a:srgbClr val="3333FF"/>
                </a:solidFill>
              </a:rPr>
              <a:t>A</a:t>
            </a:r>
            <a:r>
              <a:rPr lang="en-US" sz="2000" b="0" dirty="0"/>
              <a:t/>
            </a:r>
            <a:br>
              <a:rPr lang="en-US" sz="2000" b="0" dirty="0"/>
            </a:br>
            <a:r>
              <a:rPr lang="en-US" sz="2000" b="0" dirty="0"/>
              <a:t>		</a:t>
            </a:r>
            <a:r>
              <a:rPr lang="en-US" sz="2000" b="1" dirty="0" err="1">
                <a:solidFill>
                  <a:schemeClr val="accent2"/>
                </a:solidFill>
              </a:rPr>
              <a:t>undefine</a:t>
            </a:r>
            <a:r>
              <a:rPr lang="en-US" sz="2000" dirty="0">
                <a:solidFill>
                  <a:schemeClr val="accent2"/>
                </a:solidFill>
              </a:rPr>
              <a:t> </a:t>
            </a:r>
            <a:r>
              <a:rPr lang="en-US" sz="2000" b="0" i="1" dirty="0">
                <a:solidFill>
                  <a:srgbClr val="3333FF"/>
                </a:solidFill>
              </a:rPr>
              <a:t>f </a:t>
            </a:r>
            <a:r>
              <a:rPr lang="en-US" sz="2000" b="1" dirty="0">
                <a:solidFill>
                  <a:schemeClr val="accent2"/>
                </a:solidFill>
              </a:rPr>
              <a:t>end</a:t>
            </a:r>
          </a:p>
          <a:p>
            <a:pPr defTabSz="350838">
              <a:spcBef>
                <a:spcPts val="0"/>
              </a:spcBef>
            </a:pPr>
            <a:r>
              <a:rPr lang="en-US" sz="800" b="0" dirty="0"/>
              <a:t>	</a:t>
            </a:r>
          </a:p>
          <a:p>
            <a:pPr defTabSz="350838">
              <a:spcBef>
                <a:spcPts val="0"/>
              </a:spcBef>
            </a:pPr>
            <a:r>
              <a:rPr lang="en-US" sz="2000" b="0" dirty="0"/>
              <a:t>	</a:t>
            </a:r>
            <a:r>
              <a:rPr lang="en-US" sz="2000" b="0" i="1" dirty="0" smtClean="0">
                <a:solidFill>
                  <a:srgbClr val="3333FF"/>
                </a:solidFill>
              </a:rPr>
              <a:t>B</a:t>
            </a:r>
          </a:p>
          <a:p>
            <a:pPr defTabSz="350838">
              <a:spcBef>
                <a:spcPts val="0"/>
              </a:spcBef>
            </a:pPr>
            <a:r>
              <a:rPr lang="en-US" sz="2000" b="1" dirty="0" smtClean="0">
                <a:solidFill>
                  <a:schemeClr val="accent2"/>
                </a:solidFill>
              </a:rPr>
              <a:t>		</a:t>
            </a:r>
            <a:r>
              <a:rPr lang="en-US" sz="2000" b="1" dirty="0" err="1" smtClean="0">
                <a:solidFill>
                  <a:schemeClr val="accent2"/>
                </a:solidFill>
              </a:rPr>
              <a:t>undefine</a:t>
            </a:r>
            <a:r>
              <a:rPr lang="en-US" sz="2000" dirty="0" smtClean="0">
                <a:solidFill>
                  <a:schemeClr val="accent2"/>
                </a:solidFill>
              </a:rPr>
              <a:t> </a:t>
            </a:r>
            <a:r>
              <a:rPr lang="en-US" sz="2000" i="1" dirty="0">
                <a:solidFill>
                  <a:srgbClr val="3333FF"/>
                </a:solidFill>
              </a:rPr>
              <a:t>f</a:t>
            </a:r>
            <a:r>
              <a:rPr lang="en-US" sz="2000" i="1" dirty="0">
                <a:solidFill>
                  <a:srgbClr val="006400"/>
                </a:solidFill>
              </a:rPr>
              <a:t> </a:t>
            </a:r>
            <a:r>
              <a:rPr lang="en-US" sz="2000" b="1" dirty="0">
                <a:solidFill>
                  <a:schemeClr val="accent2"/>
                </a:solidFill>
              </a:rPr>
              <a:t>end</a:t>
            </a:r>
            <a:endParaRPr lang="en-US" sz="2000" b="0" i="1" dirty="0">
              <a:solidFill>
                <a:srgbClr val="3333FF"/>
              </a:solidFill>
            </a:endParaRPr>
          </a:p>
          <a:p>
            <a:pPr defTabSz="350838">
              <a:spcBef>
                <a:spcPts val="0"/>
              </a:spcBef>
            </a:pPr>
            <a:r>
              <a:rPr lang="en-US" sz="800" b="0" i="1" dirty="0">
                <a:solidFill>
                  <a:srgbClr val="3333FF"/>
                </a:solidFill>
              </a:rPr>
              <a:t>	</a:t>
            </a:r>
          </a:p>
          <a:p>
            <a:pPr defTabSz="350838">
              <a:spcBef>
                <a:spcPts val="0"/>
              </a:spcBef>
            </a:pPr>
            <a:r>
              <a:rPr lang="en-US" sz="2000" b="0" i="1" dirty="0">
                <a:solidFill>
                  <a:srgbClr val="3333FF"/>
                </a:solidFill>
              </a:rPr>
              <a:t>	</a:t>
            </a:r>
            <a:r>
              <a:rPr lang="en-US" sz="2000" b="0" i="1" dirty="0" smtClean="0">
                <a:solidFill>
                  <a:srgbClr val="3333FF"/>
                </a:solidFill>
              </a:rPr>
              <a:t>C</a:t>
            </a:r>
            <a:r>
              <a:rPr lang="en-US" sz="2000" dirty="0">
                <a:solidFill>
                  <a:schemeClr val="accent2"/>
                </a:solidFill>
              </a:rPr>
              <a:t/>
            </a:r>
            <a:br>
              <a:rPr lang="en-US" sz="2000" dirty="0">
                <a:solidFill>
                  <a:schemeClr val="accent2"/>
                </a:solidFill>
              </a:rPr>
            </a:br>
            <a:r>
              <a:rPr lang="en-US" sz="700" dirty="0">
                <a:solidFill>
                  <a:schemeClr val="accent2"/>
                </a:solidFill>
              </a:rPr>
              <a:t>		</a:t>
            </a:r>
          </a:p>
          <a:p>
            <a:pPr defTabSz="350838">
              <a:spcBef>
                <a:spcPts val="0"/>
              </a:spcBef>
            </a:pPr>
            <a:r>
              <a:rPr lang="en-US" sz="2000" b="1" dirty="0">
                <a:solidFill>
                  <a:schemeClr val="accent2"/>
                </a:solidFill>
              </a:rPr>
              <a:t>feature</a:t>
            </a:r>
          </a:p>
          <a:p>
            <a:pPr defTabSz="350838">
              <a:spcBef>
                <a:spcPts val="0"/>
              </a:spcBef>
            </a:pPr>
            <a:r>
              <a:rPr lang="en-US" sz="2000" b="0" dirty="0"/>
              <a:t>		...</a:t>
            </a:r>
          </a:p>
          <a:p>
            <a:pPr defTabSz="350838">
              <a:spcBef>
                <a:spcPts val="0"/>
              </a:spcBef>
            </a:pPr>
            <a:r>
              <a:rPr lang="en-US" sz="2000" b="1" dirty="0">
                <a:solidFill>
                  <a:schemeClr val="accent2"/>
                </a:solidFill>
              </a:rPr>
              <a:t>end</a:t>
            </a:r>
          </a:p>
        </p:txBody>
      </p:sp>
      <p:sp>
        <p:nvSpPr>
          <p:cNvPr id="25608" name="Oval 3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038350" y="1249398"/>
            <a:ext cx="1185713" cy="684177"/>
          </a:xfrm>
          <a:prstGeom prst="ellipse">
            <a:avLst/>
          </a:prstGeom>
          <a:solidFill>
            <a:srgbClr val="99FF99"/>
          </a:solidFill>
          <a:ln w="9525">
            <a:solidFill>
              <a:srgbClr val="99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pPr>
              <a:spcBef>
                <a:spcPct val="0"/>
              </a:spcBef>
              <a:buFontTx/>
              <a:buNone/>
            </a:pPr>
            <a:endParaRPr lang="en-US" b="0">
              <a:solidFill>
                <a:srgbClr val="3333FF"/>
              </a:solidFill>
            </a:endParaRPr>
          </a:p>
        </p:txBody>
      </p:sp>
      <p:sp>
        <p:nvSpPr>
          <p:cNvPr id="25611" name="Oval 3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4510088" y="1276386"/>
            <a:ext cx="1185713" cy="684177"/>
          </a:xfrm>
          <a:prstGeom prst="ellipse">
            <a:avLst/>
          </a:prstGeom>
          <a:solidFill>
            <a:srgbClr val="99FF99"/>
          </a:solidFill>
          <a:ln w="9525">
            <a:solidFill>
              <a:srgbClr val="99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pPr>
              <a:spcBef>
                <a:spcPct val="0"/>
              </a:spcBef>
              <a:buFontTx/>
              <a:buNone/>
            </a:pPr>
            <a:endParaRPr lang="en-US" b="0">
              <a:solidFill>
                <a:srgbClr val="3333FF"/>
              </a:solidFill>
            </a:endParaRPr>
          </a:p>
        </p:txBody>
      </p:sp>
      <p:sp>
        <p:nvSpPr>
          <p:cNvPr id="25614" name="Oval 3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6892925" y="1266861"/>
            <a:ext cx="1185713" cy="684177"/>
          </a:xfrm>
          <a:prstGeom prst="ellipse">
            <a:avLst/>
          </a:prstGeom>
          <a:solidFill>
            <a:srgbClr val="99FF99"/>
          </a:solidFill>
          <a:ln w="9525">
            <a:solidFill>
              <a:srgbClr val="99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pPr>
              <a:spcBef>
                <a:spcPct val="0"/>
              </a:spcBef>
              <a:buFontTx/>
              <a:buNone/>
            </a:pPr>
            <a:endParaRPr lang="en-US" b="0">
              <a:solidFill>
                <a:srgbClr val="3333FF"/>
              </a:solidFill>
            </a:endParaRPr>
          </a:p>
        </p:txBody>
      </p:sp>
      <p:sp>
        <p:nvSpPr>
          <p:cNvPr id="25617" name="Oval 3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4427538" y="4000536"/>
            <a:ext cx="1185713" cy="684177"/>
          </a:xfrm>
          <a:prstGeom prst="ellipse">
            <a:avLst/>
          </a:prstGeom>
          <a:solidFill>
            <a:srgbClr val="99FF99"/>
          </a:solidFill>
          <a:ln w="9525">
            <a:solidFill>
              <a:srgbClr val="99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pPr>
              <a:spcBef>
                <a:spcPct val="0"/>
              </a:spcBef>
              <a:buFontTx/>
              <a:buNone/>
            </a:pPr>
            <a:endParaRPr lang="en-US" b="0">
              <a:solidFill>
                <a:srgbClr val="3333FF"/>
              </a:solidFill>
            </a:endParaRPr>
          </a:p>
        </p:txBody>
      </p:sp>
      <p:sp>
        <p:nvSpPr>
          <p:cNvPr id="25618" name="Text Box 7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2324100" y="1336675"/>
            <a:ext cx="57626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en-US" sz="2800" b="0" i="1">
                <a:solidFill>
                  <a:srgbClr val="3333FF"/>
                </a:solidFill>
              </a:rPr>
              <a:t>A</a:t>
            </a:r>
          </a:p>
        </p:txBody>
      </p:sp>
      <p:sp>
        <p:nvSpPr>
          <p:cNvPr id="25619" name="Text Box 8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4802188" y="1336675"/>
            <a:ext cx="57626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en-US" sz="2800" b="0" i="1">
                <a:solidFill>
                  <a:srgbClr val="3333FF"/>
                </a:solidFill>
              </a:rPr>
              <a:t>B</a:t>
            </a:r>
          </a:p>
        </p:txBody>
      </p:sp>
      <p:sp>
        <p:nvSpPr>
          <p:cNvPr id="25620" name="Text Box 9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7107238" y="1336675"/>
            <a:ext cx="57626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en-US" sz="2800" b="0" i="1">
                <a:solidFill>
                  <a:srgbClr val="3333FF"/>
                </a:solidFill>
              </a:rPr>
              <a:t>C</a:t>
            </a:r>
          </a:p>
        </p:txBody>
      </p:sp>
      <p:sp>
        <p:nvSpPr>
          <p:cNvPr id="25621" name="Text Box 10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4752975" y="4016375"/>
            <a:ext cx="57626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en-US" sz="2800" b="0" i="1">
                <a:solidFill>
                  <a:srgbClr val="3333FF"/>
                </a:solidFill>
              </a:rPr>
              <a:t>D</a:t>
            </a:r>
          </a:p>
        </p:txBody>
      </p:sp>
      <p:sp>
        <p:nvSpPr>
          <p:cNvPr id="25625" name="Text Box 16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8242300" y="1287463"/>
            <a:ext cx="700088" cy="577850"/>
          </a:xfrm>
          <a:prstGeom prst="roundRect">
            <a:avLst>
              <a:gd name="adj" fmla="val 16667"/>
            </a:avLst>
          </a:prstGeom>
          <a:solidFill>
            <a:srgbClr val="FFFF66"/>
          </a:solidFill>
          <a:ln w="9525">
            <a:solidFill>
              <a:srgbClr val="990000"/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sz="2800" b="0" i="1">
                <a:solidFill>
                  <a:srgbClr val="3333FF"/>
                </a:solidFill>
              </a:rPr>
              <a:t>f </a:t>
            </a:r>
            <a:r>
              <a:rPr lang="en-US" sz="3600" b="0" baseline="30000">
                <a:solidFill>
                  <a:srgbClr val="3333FF"/>
                </a:solidFill>
              </a:rPr>
              <a:t>+</a:t>
            </a:r>
          </a:p>
        </p:txBody>
      </p:sp>
      <p:sp>
        <p:nvSpPr>
          <p:cNvPr id="25626" name="Text Box 16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1441450" y="1257300"/>
            <a:ext cx="762000" cy="578882"/>
          </a:xfrm>
          <a:prstGeom prst="roundRect">
            <a:avLst>
              <a:gd name="adj" fmla="val 16667"/>
            </a:avLst>
          </a:prstGeom>
          <a:noFill/>
          <a:ln w="12700">
            <a:noFill/>
            <a:round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sz="2800" b="0" i="1">
                <a:solidFill>
                  <a:srgbClr val="3333FF"/>
                </a:solidFill>
              </a:rPr>
              <a:t>f </a:t>
            </a:r>
            <a:r>
              <a:rPr lang="en-US" sz="3600" b="0" baseline="30000">
                <a:solidFill>
                  <a:srgbClr val="3333FF"/>
                </a:solidFill>
              </a:rPr>
              <a:t>+</a:t>
            </a:r>
          </a:p>
        </p:txBody>
      </p:sp>
      <p:sp>
        <p:nvSpPr>
          <p:cNvPr id="25627" name="Text Box 16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3944938" y="1295400"/>
            <a:ext cx="695325" cy="578882"/>
          </a:xfrm>
          <a:prstGeom prst="roundRect">
            <a:avLst>
              <a:gd name="adj" fmla="val 16667"/>
            </a:avLst>
          </a:prstGeom>
          <a:noFill/>
          <a:ln w="12700">
            <a:noFill/>
            <a:round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sz="2800" b="0" i="1">
                <a:solidFill>
                  <a:srgbClr val="3333FF"/>
                </a:solidFill>
              </a:rPr>
              <a:t>f </a:t>
            </a:r>
            <a:r>
              <a:rPr lang="en-US" sz="3600" b="0" baseline="30000">
                <a:solidFill>
                  <a:srgbClr val="3333FF"/>
                </a:solidFill>
              </a:rPr>
              <a:t>+</a:t>
            </a:r>
          </a:p>
        </p:txBody>
      </p:sp>
      <p:sp>
        <p:nvSpPr>
          <p:cNvPr id="25628" name="Text Box 16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3659188" y="3568700"/>
            <a:ext cx="892175" cy="578882"/>
          </a:xfrm>
          <a:prstGeom prst="roundRect">
            <a:avLst>
              <a:gd name="adj" fmla="val 16667"/>
            </a:avLst>
          </a:prstGeom>
          <a:noFill/>
          <a:ln w="12700">
            <a:noFill/>
            <a:round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sz="2800" b="0" i="1">
                <a:solidFill>
                  <a:srgbClr val="3333FF"/>
                </a:solidFill>
              </a:rPr>
              <a:t>f</a:t>
            </a:r>
            <a:r>
              <a:rPr lang="en-US" sz="2800" b="0" i="1">
                <a:solidFill>
                  <a:srgbClr val="990000"/>
                </a:solidFill>
              </a:rPr>
              <a:t> </a:t>
            </a:r>
            <a:r>
              <a:rPr lang="en-US" sz="3600" b="0" baseline="30000">
                <a:solidFill>
                  <a:srgbClr val="990000"/>
                </a:solidFill>
              </a:rPr>
              <a:t>--</a:t>
            </a:r>
          </a:p>
        </p:txBody>
      </p:sp>
      <p:sp>
        <p:nvSpPr>
          <p:cNvPr id="25629" name="Text Box 16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4963817" y="3064908"/>
            <a:ext cx="892175" cy="578882"/>
          </a:xfrm>
          <a:prstGeom prst="roundRect">
            <a:avLst>
              <a:gd name="adj" fmla="val 16667"/>
            </a:avLst>
          </a:prstGeom>
          <a:noFill/>
          <a:ln w="12700">
            <a:noFill/>
            <a:round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sz="2800" b="0" i="1">
                <a:solidFill>
                  <a:srgbClr val="3333FF"/>
                </a:solidFill>
              </a:rPr>
              <a:t>f</a:t>
            </a:r>
            <a:r>
              <a:rPr lang="en-US" sz="2800" b="0" i="1">
                <a:solidFill>
                  <a:srgbClr val="990000"/>
                </a:solidFill>
              </a:rPr>
              <a:t> </a:t>
            </a:r>
            <a:r>
              <a:rPr lang="en-US" sz="3600" b="0" baseline="30000">
                <a:solidFill>
                  <a:srgbClr val="990000"/>
                </a:solidFill>
              </a:rPr>
              <a:t>--</a:t>
            </a:r>
          </a:p>
        </p:txBody>
      </p:sp>
      <p:sp>
        <p:nvSpPr>
          <p:cNvPr id="21" name="Text Box 16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5954750" y="4751775"/>
            <a:ext cx="2883017" cy="1433939"/>
          </a:xfrm>
          <a:prstGeom prst="roundRect">
            <a:avLst>
              <a:gd name="adj" fmla="val 16667"/>
            </a:avLst>
          </a:prstGeom>
          <a:solidFill>
            <a:srgbClr val="99FF99"/>
          </a:solidFill>
          <a:ln w="9525">
            <a:solidFill>
              <a:srgbClr val="990000"/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sz="3600" b="0" baseline="30000" dirty="0">
                <a:solidFill>
                  <a:srgbClr val="3333FF"/>
                </a:solidFill>
                <a:latin typeface="Symbol" pitchFamily="18" charset="2"/>
              </a:rPr>
              <a:t>*</a:t>
            </a:r>
            <a:r>
              <a:rPr lang="en-US" sz="3600" b="0" baseline="30000" dirty="0">
                <a:solidFill>
                  <a:srgbClr val="990000"/>
                </a:solidFill>
              </a:rPr>
              <a:t>  </a:t>
            </a:r>
            <a:r>
              <a:rPr lang="en-US" b="0" dirty="0" err="1" smtClean="0"/>
              <a:t>aufgeschoben</a:t>
            </a:r>
            <a:endParaRPr lang="en-US" b="0" dirty="0"/>
          </a:p>
          <a:p>
            <a:pPr>
              <a:lnSpc>
                <a:spcPct val="60000"/>
              </a:lnSpc>
              <a:spcBef>
                <a:spcPct val="50000"/>
              </a:spcBef>
              <a:buFontTx/>
              <a:buNone/>
            </a:pPr>
            <a:r>
              <a:rPr lang="en-US" sz="3600" b="0" baseline="30000" dirty="0">
                <a:solidFill>
                  <a:srgbClr val="3333FF"/>
                </a:solidFill>
              </a:rPr>
              <a:t>+</a:t>
            </a:r>
            <a:r>
              <a:rPr lang="en-US" sz="3600" b="0" baseline="30000" dirty="0">
                <a:solidFill>
                  <a:srgbClr val="990000"/>
                </a:solidFill>
              </a:rPr>
              <a:t>  </a:t>
            </a:r>
            <a:r>
              <a:rPr lang="en-US" b="0" dirty="0" err="1" smtClean="0"/>
              <a:t>wirksam</a:t>
            </a:r>
            <a:endParaRPr lang="en-US" b="0" dirty="0"/>
          </a:p>
          <a:p>
            <a:pPr>
              <a:lnSpc>
                <a:spcPct val="60000"/>
              </a:lnSpc>
              <a:spcBef>
                <a:spcPct val="50000"/>
              </a:spcBef>
              <a:buFontTx/>
              <a:buNone/>
            </a:pPr>
            <a:r>
              <a:rPr lang="en-US" sz="3600" b="0" baseline="30000" dirty="0">
                <a:solidFill>
                  <a:srgbClr val="990000"/>
                </a:solidFill>
              </a:rPr>
              <a:t>-- </a:t>
            </a:r>
            <a:r>
              <a:rPr lang="en-US" b="0" dirty="0" err="1" smtClean="0">
                <a:solidFill>
                  <a:srgbClr val="990000"/>
                </a:solidFill>
              </a:rPr>
              <a:t>undefiniert</a:t>
            </a:r>
            <a:endParaRPr lang="en-US" b="0" dirty="0">
              <a:solidFill>
                <a:srgbClr val="99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31" grpId="0" animBg="1"/>
      <p:bldP spid="25628" grpId="0"/>
      <p:bldP spid="25629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24" name="Line 11"/>
          <p:cNvSpPr>
            <a:spLocks noChangeShapeType="1"/>
          </p:cNvSpPr>
          <p:nvPr>
            <p:custDataLst>
              <p:tags r:id="rId1"/>
            </p:custDataLst>
          </p:nvPr>
        </p:nvSpPr>
        <p:spPr bwMode="auto">
          <a:xfrm flipH="1" flipV="1">
            <a:off x="5522911" y="2120898"/>
            <a:ext cx="144241" cy="3057157"/>
          </a:xfrm>
          <a:prstGeom prst="line">
            <a:avLst/>
          </a:prstGeom>
          <a:noFill/>
          <a:ln w="38100">
            <a:solidFill>
              <a:srgbClr val="990000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123925" name="Line 12"/>
          <p:cNvSpPr>
            <a:spLocks noChangeShapeType="1"/>
          </p:cNvSpPr>
          <p:nvPr>
            <p:custDataLst>
              <p:tags r:id="rId2"/>
            </p:custDataLst>
          </p:nvPr>
        </p:nvSpPr>
        <p:spPr bwMode="auto">
          <a:xfrm flipH="1" flipV="1">
            <a:off x="2776536" y="2005013"/>
            <a:ext cx="2869351" cy="3151778"/>
          </a:xfrm>
          <a:prstGeom prst="line">
            <a:avLst/>
          </a:prstGeom>
          <a:noFill/>
          <a:ln w="38100">
            <a:solidFill>
              <a:srgbClr val="990000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123926" name="Line 13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 flipV="1">
            <a:off x="5667153" y="1968498"/>
            <a:ext cx="2197322" cy="3198924"/>
          </a:xfrm>
          <a:prstGeom prst="line">
            <a:avLst/>
          </a:prstGeom>
          <a:noFill/>
          <a:ln w="38100">
            <a:solidFill>
              <a:srgbClr val="990000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123906" name="Rectangle 2"/>
          <p:cNvSpPr>
            <a:spLocks noGrp="1" noChangeArrowheads="1"/>
          </p:cNvSpPr>
          <p:nvPr>
            <p:ph type="title" idx="4294967295"/>
            <p:custDataLst>
              <p:tags r:id="rId4"/>
            </p:custDataLst>
          </p:nvPr>
        </p:nvSpPr>
        <p:spPr>
          <a:xfrm>
            <a:off x="248400" y="115200"/>
            <a:ext cx="8507412" cy="4356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de-CH" sz="2600" noProof="0" dirty="0" smtClean="0"/>
              <a:t>Verschmelzen von Features mit unterschiedlichen Namen</a:t>
            </a:r>
          </a:p>
        </p:txBody>
      </p:sp>
      <p:sp>
        <p:nvSpPr>
          <p:cNvPr id="123910" name="Oval 3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038350" y="1249398"/>
            <a:ext cx="1185713" cy="684177"/>
          </a:xfrm>
          <a:prstGeom prst="ellipse">
            <a:avLst/>
          </a:prstGeom>
          <a:solidFill>
            <a:srgbClr val="99FF99"/>
          </a:solidFill>
          <a:ln w="9525">
            <a:solidFill>
              <a:srgbClr val="99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pPr>
              <a:spcBef>
                <a:spcPct val="0"/>
              </a:spcBef>
              <a:buFontTx/>
              <a:buNone/>
            </a:pPr>
            <a:endParaRPr lang="en-US" b="0">
              <a:solidFill>
                <a:srgbClr val="3333FF"/>
              </a:solidFill>
            </a:endParaRPr>
          </a:p>
        </p:txBody>
      </p:sp>
      <p:sp>
        <p:nvSpPr>
          <p:cNvPr id="123913" name="Oval 3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4840288" y="1276386"/>
            <a:ext cx="1185713" cy="684177"/>
          </a:xfrm>
          <a:prstGeom prst="ellipse">
            <a:avLst/>
          </a:prstGeom>
          <a:solidFill>
            <a:srgbClr val="99FF99"/>
          </a:solidFill>
          <a:ln w="9525">
            <a:solidFill>
              <a:srgbClr val="99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pPr>
              <a:spcBef>
                <a:spcPct val="0"/>
              </a:spcBef>
              <a:buFontTx/>
              <a:buNone/>
            </a:pPr>
            <a:endParaRPr lang="en-US" b="0">
              <a:solidFill>
                <a:srgbClr val="3333FF"/>
              </a:solidFill>
            </a:endParaRPr>
          </a:p>
        </p:txBody>
      </p:sp>
      <p:sp>
        <p:nvSpPr>
          <p:cNvPr id="123916" name="Oval 3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7388225" y="1203361"/>
            <a:ext cx="1185713" cy="684177"/>
          </a:xfrm>
          <a:prstGeom prst="ellipse">
            <a:avLst/>
          </a:prstGeom>
          <a:solidFill>
            <a:srgbClr val="99FF99"/>
          </a:solidFill>
          <a:ln w="9525">
            <a:solidFill>
              <a:srgbClr val="99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pPr>
              <a:spcBef>
                <a:spcPct val="0"/>
              </a:spcBef>
              <a:buFontTx/>
              <a:buNone/>
            </a:pPr>
            <a:endParaRPr lang="en-US" b="0">
              <a:solidFill>
                <a:srgbClr val="3333FF"/>
              </a:solidFill>
            </a:endParaRPr>
          </a:p>
        </p:txBody>
      </p:sp>
      <p:sp>
        <p:nvSpPr>
          <p:cNvPr id="123919" name="Oval 3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5075238" y="5156236"/>
            <a:ext cx="1185713" cy="684177"/>
          </a:xfrm>
          <a:prstGeom prst="ellipse">
            <a:avLst/>
          </a:prstGeom>
          <a:solidFill>
            <a:srgbClr val="99FF99"/>
          </a:solidFill>
          <a:ln w="9525">
            <a:solidFill>
              <a:srgbClr val="99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pPr>
              <a:spcBef>
                <a:spcPct val="0"/>
              </a:spcBef>
              <a:buFontTx/>
              <a:buNone/>
            </a:pPr>
            <a:endParaRPr lang="en-US" b="0">
              <a:solidFill>
                <a:srgbClr val="3333FF"/>
              </a:solidFill>
            </a:endParaRPr>
          </a:p>
        </p:txBody>
      </p:sp>
      <p:sp>
        <p:nvSpPr>
          <p:cNvPr id="123920" name="Text Box 7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324100" y="1336675"/>
            <a:ext cx="57626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en-US" sz="2800" b="0" i="1">
                <a:solidFill>
                  <a:srgbClr val="3333FF"/>
                </a:solidFill>
              </a:rPr>
              <a:t>A</a:t>
            </a:r>
          </a:p>
        </p:txBody>
      </p:sp>
      <p:sp>
        <p:nvSpPr>
          <p:cNvPr id="123921" name="Text Box 8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5094288" y="1323975"/>
            <a:ext cx="57626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en-US" sz="2800" b="0" i="1">
                <a:solidFill>
                  <a:srgbClr val="3333FF"/>
                </a:solidFill>
              </a:rPr>
              <a:t>B</a:t>
            </a:r>
          </a:p>
        </p:txBody>
      </p:sp>
      <p:sp>
        <p:nvSpPr>
          <p:cNvPr id="123922" name="Text Box 9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7602538" y="1273175"/>
            <a:ext cx="57626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en-US" sz="2800" b="0" i="1">
                <a:solidFill>
                  <a:srgbClr val="3333FF"/>
                </a:solidFill>
              </a:rPr>
              <a:t>C</a:t>
            </a:r>
          </a:p>
        </p:txBody>
      </p:sp>
      <p:sp>
        <p:nvSpPr>
          <p:cNvPr id="123923" name="Text Box 10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5400675" y="5172075"/>
            <a:ext cx="57626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en-US" sz="2800" b="0" i="1">
                <a:solidFill>
                  <a:srgbClr val="3333FF"/>
                </a:solidFill>
              </a:rPr>
              <a:t>D</a:t>
            </a:r>
          </a:p>
        </p:txBody>
      </p:sp>
      <p:sp>
        <p:nvSpPr>
          <p:cNvPr id="123927" name="Text Box 16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6634163" y="1274763"/>
            <a:ext cx="700087" cy="577850"/>
          </a:xfrm>
          <a:prstGeom prst="roundRect">
            <a:avLst>
              <a:gd name="adj" fmla="val 16667"/>
            </a:avLst>
          </a:prstGeom>
          <a:solidFill>
            <a:srgbClr val="FFFF66"/>
          </a:solidFill>
          <a:ln w="9525">
            <a:solidFill>
              <a:srgbClr val="990000"/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sz="2800" b="0" i="1">
                <a:solidFill>
                  <a:srgbClr val="3333FF"/>
                </a:solidFill>
              </a:rPr>
              <a:t>h </a:t>
            </a:r>
            <a:r>
              <a:rPr lang="en-US" sz="3600" b="0" baseline="30000">
                <a:solidFill>
                  <a:srgbClr val="3333FF"/>
                </a:solidFill>
              </a:rPr>
              <a:t>+</a:t>
            </a:r>
          </a:p>
        </p:txBody>
      </p:sp>
      <p:sp>
        <p:nvSpPr>
          <p:cNvPr id="123928" name="Text Box 16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1377950" y="1257300"/>
            <a:ext cx="762000" cy="578882"/>
          </a:xfrm>
          <a:prstGeom prst="roundRect">
            <a:avLst>
              <a:gd name="adj" fmla="val 16667"/>
            </a:avLst>
          </a:prstGeom>
          <a:noFill/>
          <a:ln w="12700">
            <a:noFill/>
            <a:round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sz="2800" b="0" i="1">
                <a:solidFill>
                  <a:srgbClr val="3333FF"/>
                </a:solidFill>
              </a:rPr>
              <a:t>f </a:t>
            </a:r>
            <a:r>
              <a:rPr lang="en-US" sz="3600" b="0" baseline="30000">
                <a:solidFill>
                  <a:srgbClr val="3333FF"/>
                </a:solidFill>
              </a:rPr>
              <a:t>+</a:t>
            </a:r>
          </a:p>
        </p:txBody>
      </p:sp>
      <p:sp>
        <p:nvSpPr>
          <p:cNvPr id="123929" name="Text Box 16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3703638" y="1295400"/>
            <a:ext cx="695325" cy="578882"/>
          </a:xfrm>
          <a:prstGeom prst="roundRect">
            <a:avLst>
              <a:gd name="adj" fmla="val 16667"/>
            </a:avLst>
          </a:prstGeom>
          <a:noFill/>
          <a:ln w="12700">
            <a:noFill/>
            <a:round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sz="2800" b="0" i="1">
                <a:solidFill>
                  <a:srgbClr val="3333FF"/>
                </a:solidFill>
              </a:rPr>
              <a:t>g </a:t>
            </a:r>
            <a:r>
              <a:rPr lang="en-US" sz="3600" b="0" baseline="30000">
                <a:solidFill>
                  <a:srgbClr val="3333FF"/>
                </a:solidFill>
              </a:rPr>
              <a:t>+</a:t>
            </a:r>
          </a:p>
        </p:txBody>
      </p:sp>
      <p:sp>
        <p:nvSpPr>
          <p:cNvPr id="123930" name="Text Box 16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4057650" y="4265022"/>
            <a:ext cx="892175" cy="578882"/>
          </a:xfrm>
          <a:prstGeom prst="roundRect">
            <a:avLst>
              <a:gd name="adj" fmla="val 16667"/>
            </a:avLst>
          </a:prstGeom>
          <a:noFill/>
          <a:ln w="12700">
            <a:noFill/>
            <a:round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sz="2800" b="0" i="1">
                <a:solidFill>
                  <a:srgbClr val="3333FF"/>
                </a:solidFill>
              </a:rPr>
              <a:t>f </a:t>
            </a:r>
            <a:r>
              <a:rPr lang="en-US" sz="3600" b="0" baseline="30000">
                <a:solidFill>
                  <a:srgbClr val="3333FF"/>
                </a:solidFill>
              </a:rPr>
              <a:t>--</a:t>
            </a:r>
          </a:p>
        </p:txBody>
      </p:sp>
      <p:sp>
        <p:nvSpPr>
          <p:cNvPr id="123931" name="Text Box 16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5549865" y="3355753"/>
            <a:ext cx="892175" cy="578882"/>
          </a:xfrm>
          <a:prstGeom prst="roundRect">
            <a:avLst>
              <a:gd name="adj" fmla="val 16667"/>
            </a:avLst>
          </a:prstGeom>
          <a:noFill/>
          <a:ln w="12700">
            <a:noFill/>
            <a:round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sz="2800" b="0" i="1">
                <a:solidFill>
                  <a:srgbClr val="3333FF"/>
                </a:solidFill>
              </a:rPr>
              <a:t>f </a:t>
            </a:r>
            <a:r>
              <a:rPr lang="en-US" sz="3600" b="0" baseline="30000">
                <a:solidFill>
                  <a:srgbClr val="3333FF"/>
                </a:solidFill>
              </a:rPr>
              <a:t>--</a:t>
            </a:r>
          </a:p>
        </p:txBody>
      </p:sp>
      <p:sp>
        <p:nvSpPr>
          <p:cNvPr id="123934" name="Rectangle 3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139699" y="2111375"/>
            <a:ext cx="2636837" cy="4673600"/>
          </a:xfrm>
          <a:prstGeom prst="roundRect">
            <a:avLst>
              <a:gd name="adj" fmla="val 12231"/>
            </a:avLst>
          </a:prstGeom>
          <a:solidFill>
            <a:srgbClr val="FFFF66"/>
          </a:solidFill>
          <a:ln w="9525">
            <a:solidFill>
              <a:srgbClr val="990000"/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tIns="0" rIns="0" bIns="0"/>
          <a:lstStyle/>
          <a:p>
            <a:pPr marL="342900" indent="-342900" defTabSz="350838">
              <a:spcBef>
                <a:spcPts val="0"/>
              </a:spcBef>
              <a:tabLst>
                <a:tab pos="538163" algn="l"/>
              </a:tabLst>
            </a:pPr>
            <a:r>
              <a:rPr lang="en-US" sz="1800" b="1" dirty="0">
                <a:solidFill>
                  <a:schemeClr val="accent2"/>
                </a:solidFill>
              </a:rPr>
              <a:t>class</a:t>
            </a:r>
          </a:p>
          <a:p>
            <a:pPr marL="342900" indent="-342900" defTabSz="350838">
              <a:spcBef>
                <a:spcPts val="0"/>
              </a:spcBef>
              <a:tabLst>
                <a:tab pos="538163" algn="l"/>
              </a:tabLst>
            </a:pPr>
            <a:r>
              <a:rPr lang="en-US" sz="1800" b="0" i="1" dirty="0">
                <a:solidFill>
                  <a:srgbClr val="3333FF"/>
                </a:solidFill>
              </a:rPr>
              <a:t>	D</a:t>
            </a:r>
            <a:r>
              <a:rPr lang="en-US" sz="1800" b="0" dirty="0"/>
              <a:t> </a:t>
            </a:r>
          </a:p>
          <a:p>
            <a:pPr marL="342900" indent="-342900" defTabSz="350838">
              <a:spcBef>
                <a:spcPts val="0"/>
              </a:spcBef>
              <a:tabLst>
                <a:tab pos="538163" algn="l"/>
              </a:tabLst>
            </a:pPr>
            <a:r>
              <a:rPr lang="en-US" sz="1800" b="1" dirty="0">
                <a:solidFill>
                  <a:schemeClr val="accent2"/>
                </a:solidFill>
              </a:rPr>
              <a:t>inherit</a:t>
            </a:r>
          </a:p>
          <a:p>
            <a:pPr marL="342900" indent="-342900" defTabSz="350838">
              <a:spcBef>
                <a:spcPts val="0"/>
              </a:spcBef>
              <a:tabLst>
                <a:tab pos="538163" algn="l"/>
              </a:tabLst>
            </a:pPr>
            <a:r>
              <a:rPr lang="en-US" sz="1800" b="0" dirty="0"/>
              <a:t>	</a:t>
            </a:r>
            <a:r>
              <a:rPr lang="en-US" sz="1800" b="0" i="1" dirty="0">
                <a:solidFill>
                  <a:srgbClr val="3333FF"/>
                </a:solidFill>
              </a:rPr>
              <a:t>A</a:t>
            </a:r>
            <a:r>
              <a:rPr lang="en-US" sz="1800" b="0" dirty="0"/>
              <a:t>	</a:t>
            </a:r>
          </a:p>
          <a:p>
            <a:pPr marL="342900" indent="-342900" defTabSz="350838">
              <a:spcBef>
                <a:spcPts val="0"/>
              </a:spcBef>
              <a:tabLst>
                <a:tab pos="538163" algn="l"/>
              </a:tabLst>
            </a:pPr>
            <a:r>
              <a:rPr lang="en-US" sz="1800" dirty="0">
                <a:solidFill>
                  <a:schemeClr val="accent2"/>
                </a:solidFill>
              </a:rPr>
              <a:t>		</a:t>
            </a:r>
            <a:r>
              <a:rPr lang="en-US" sz="1800" b="1" dirty="0" err="1">
                <a:solidFill>
                  <a:schemeClr val="accent2"/>
                </a:solidFill>
              </a:rPr>
              <a:t>undefine</a:t>
            </a:r>
            <a:r>
              <a:rPr lang="en-US" sz="1800" b="0" dirty="0"/>
              <a:t> </a:t>
            </a:r>
            <a:r>
              <a:rPr lang="en-US" sz="1800" b="0" i="1" dirty="0">
                <a:solidFill>
                  <a:srgbClr val="3333FF"/>
                </a:solidFill>
              </a:rPr>
              <a:t>f</a:t>
            </a:r>
            <a:r>
              <a:rPr lang="en-US" sz="1800" b="0" i="1" dirty="0">
                <a:solidFill>
                  <a:srgbClr val="006400"/>
                </a:solidFill>
              </a:rPr>
              <a:t> </a:t>
            </a:r>
            <a:endParaRPr lang="en-US" sz="1800" b="0" i="1" dirty="0" smtClean="0">
              <a:solidFill>
                <a:srgbClr val="006400"/>
              </a:solidFill>
            </a:endParaRPr>
          </a:p>
          <a:p>
            <a:pPr marL="342900" indent="-342900" defTabSz="350838">
              <a:spcBef>
                <a:spcPts val="0"/>
              </a:spcBef>
              <a:tabLst>
                <a:tab pos="538163" algn="l"/>
              </a:tabLst>
            </a:pPr>
            <a:r>
              <a:rPr lang="en-US" sz="1800" i="1" dirty="0">
                <a:solidFill>
                  <a:srgbClr val="006400"/>
                </a:solidFill>
              </a:rPr>
              <a:t> </a:t>
            </a:r>
            <a:r>
              <a:rPr lang="en-US" sz="1800" i="1" dirty="0" smtClean="0">
                <a:solidFill>
                  <a:srgbClr val="006400"/>
                </a:solidFill>
              </a:rPr>
              <a:t>       </a:t>
            </a:r>
            <a:r>
              <a:rPr lang="en-US" sz="1800" b="1" dirty="0" smtClean="0">
                <a:solidFill>
                  <a:schemeClr val="accent2"/>
                </a:solidFill>
              </a:rPr>
              <a:t>end</a:t>
            </a:r>
            <a:endParaRPr lang="en-US" sz="1800" b="1" i="1" dirty="0">
              <a:solidFill>
                <a:srgbClr val="006400"/>
              </a:solidFill>
            </a:endParaRPr>
          </a:p>
          <a:p>
            <a:pPr marL="342900" indent="-342900" defTabSz="350838">
              <a:spcBef>
                <a:spcPts val="0"/>
              </a:spcBef>
              <a:tabLst>
                <a:tab pos="538163" algn="l"/>
              </a:tabLst>
            </a:pPr>
            <a:r>
              <a:rPr lang="en-US" sz="1100" b="0" dirty="0"/>
              <a:t>	</a:t>
            </a:r>
          </a:p>
          <a:p>
            <a:pPr marL="342900" indent="-342900" defTabSz="350838">
              <a:spcBef>
                <a:spcPts val="0"/>
              </a:spcBef>
              <a:tabLst>
                <a:tab pos="538163" algn="l"/>
              </a:tabLst>
            </a:pPr>
            <a:r>
              <a:rPr lang="en-US" sz="1800" b="0" dirty="0"/>
              <a:t>	</a:t>
            </a:r>
            <a:r>
              <a:rPr lang="en-US" sz="1800" b="0" i="1" dirty="0">
                <a:solidFill>
                  <a:srgbClr val="3333FF"/>
                </a:solidFill>
              </a:rPr>
              <a:t>B</a:t>
            </a:r>
          </a:p>
          <a:p>
            <a:pPr marL="342900" indent="-342900" defTabSz="350838">
              <a:spcBef>
                <a:spcPts val="0"/>
              </a:spcBef>
              <a:tabLst>
                <a:tab pos="538163" algn="l"/>
              </a:tabLst>
            </a:pPr>
            <a:r>
              <a:rPr lang="en-US" sz="1800" dirty="0">
                <a:solidFill>
                  <a:schemeClr val="accent2"/>
                </a:solidFill>
              </a:rPr>
              <a:t>		</a:t>
            </a:r>
            <a:r>
              <a:rPr lang="en-US" sz="1800" b="1" dirty="0" smtClean="0">
                <a:solidFill>
                  <a:schemeClr val="accent2"/>
                </a:solidFill>
              </a:rPr>
              <a:t>rename </a:t>
            </a:r>
            <a:r>
              <a:rPr lang="en-US" sz="1800" b="0" i="1" dirty="0" smtClean="0">
                <a:solidFill>
                  <a:srgbClr val="3333FF"/>
                </a:solidFill>
              </a:rPr>
              <a:t>g</a:t>
            </a:r>
            <a:r>
              <a:rPr lang="en-US" sz="1800" b="0" dirty="0" smtClean="0"/>
              <a:t> </a:t>
            </a:r>
            <a:r>
              <a:rPr lang="en-US" sz="1800" b="1" dirty="0">
                <a:solidFill>
                  <a:schemeClr val="accent2"/>
                </a:solidFill>
              </a:rPr>
              <a:t>as</a:t>
            </a:r>
            <a:r>
              <a:rPr lang="en-US" sz="1800" b="0" dirty="0"/>
              <a:t> </a:t>
            </a:r>
            <a:r>
              <a:rPr lang="en-US" sz="1800" b="0" i="1" dirty="0">
                <a:solidFill>
                  <a:srgbClr val="3333FF"/>
                </a:solidFill>
              </a:rPr>
              <a:t>f</a:t>
            </a:r>
            <a:r>
              <a:rPr lang="en-US" sz="1800" b="0" dirty="0"/>
              <a:t> </a:t>
            </a:r>
          </a:p>
          <a:p>
            <a:pPr marL="342900" indent="-342900" defTabSz="350838">
              <a:spcBef>
                <a:spcPts val="0"/>
              </a:spcBef>
              <a:tabLst>
                <a:tab pos="538163" algn="l"/>
              </a:tabLst>
            </a:pPr>
            <a:r>
              <a:rPr lang="en-US" sz="1800" b="0" dirty="0"/>
              <a:t>		</a:t>
            </a:r>
            <a:r>
              <a:rPr lang="en-US" sz="1800" b="1" dirty="0" err="1" smtClean="0">
                <a:solidFill>
                  <a:schemeClr val="accent2"/>
                </a:solidFill>
              </a:rPr>
              <a:t>undefine</a:t>
            </a:r>
            <a:r>
              <a:rPr lang="en-US" sz="1800" dirty="0" smtClean="0">
                <a:solidFill>
                  <a:schemeClr val="accent2"/>
                </a:solidFill>
              </a:rPr>
              <a:t> </a:t>
            </a:r>
            <a:r>
              <a:rPr lang="en-US" sz="1800" b="0" i="1" dirty="0" smtClean="0">
                <a:solidFill>
                  <a:srgbClr val="3333FF"/>
                </a:solidFill>
              </a:rPr>
              <a:t>f</a:t>
            </a:r>
            <a:r>
              <a:rPr lang="en-US" sz="1800" i="1" dirty="0" smtClean="0">
                <a:solidFill>
                  <a:srgbClr val="3333FF"/>
                </a:solidFill>
              </a:rPr>
              <a:t> </a:t>
            </a:r>
          </a:p>
          <a:p>
            <a:pPr marL="342900" indent="-342900" defTabSz="350838">
              <a:spcBef>
                <a:spcPts val="0"/>
              </a:spcBef>
              <a:tabLst>
                <a:tab pos="538163" algn="l"/>
              </a:tabLst>
            </a:pPr>
            <a:r>
              <a:rPr lang="en-US" sz="1800" b="1" i="1" dirty="0" smtClean="0">
                <a:solidFill>
                  <a:srgbClr val="006400"/>
                </a:solidFill>
              </a:rPr>
              <a:t>		</a:t>
            </a:r>
            <a:r>
              <a:rPr lang="en-US" sz="1800" b="1" dirty="0" smtClean="0">
                <a:solidFill>
                  <a:schemeClr val="accent2"/>
                </a:solidFill>
              </a:rPr>
              <a:t>end</a:t>
            </a:r>
            <a:endParaRPr lang="en-US" sz="1800" b="1" i="1" dirty="0">
              <a:solidFill>
                <a:srgbClr val="3333FF"/>
              </a:solidFill>
            </a:endParaRPr>
          </a:p>
          <a:p>
            <a:pPr marL="342900" indent="-342900" defTabSz="350838">
              <a:spcBef>
                <a:spcPts val="0"/>
              </a:spcBef>
              <a:tabLst>
                <a:tab pos="538163" algn="l"/>
              </a:tabLst>
            </a:pPr>
            <a:r>
              <a:rPr lang="en-US" sz="1100" b="0" i="1" dirty="0">
                <a:solidFill>
                  <a:srgbClr val="3333FF"/>
                </a:solidFill>
              </a:rPr>
              <a:t>	</a:t>
            </a:r>
          </a:p>
          <a:p>
            <a:pPr marL="342900" indent="-342900" defTabSz="350838">
              <a:spcBef>
                <a:spcPts val="0"/>
              </a:spcBef>
              <a:tabLst>
                <a:tab pos="538163" algn="l"/>
              </a:tabLst>
            </a:pPr>
            <a:r>
              <a:rPr lang="en-US" sz="1800" b="0" i="1" dirty="0">
                <a:solidFill>
                  <a:srgbClr val="3333FF"/>
                </a:solidFill>
              </a:rPr>
              <a:t>	C</a:t>
            </a:r>
          </a:p>
          <a:p>
            <a:pPr marL="342900" indent="-342900" defTabSz="350838">
              <a:spcBef>
                <a:spcPts val="0"/>
              </a:spcBef>
              <a:tabLst>
                <a:tab pos="538163" algn="l"/>
              </a:tabLst>
            </a:pPr>
            <a:r>
              <a:rPr lang="en-US" sz="1800" b="0" i="1" dirty="0">
                <a:solidFill>
                  <a:srgbClr val="3333FF"/>
                </a:solidFill>
              </a:rPr>
              <a:t>		</a:t>
            </a:r>
            <a:r>
              <a:rPr lang="en-US" sz="1800" b="1" dirty="0" smtClean="0">
                <a:solidFill>
                  <a:schemeClr val="accent2"/>
                </a:solidFill>
              </a:rPr>
              <a:t>rename </a:t>
            </a:r>
            <a:r>
              <a:rPr lang="en-US" sz="1800" b="0" i="1" dirty="0" smtClean="0">
                <a:solidFill>
                  <a:srgbClr val="3333FF"/>
                </a:solidFill>
              </a:rPr>
              <a:t>h</a:t>
            </a:r>
            <a:r>
              <a:rPr lang="en-US" sz="1800" b="0" dirty="0" smtClean="0"/>
              <a:t> </a:t>
            </a:r>
            <a:r>
              <a:rPr lang="en-US" sz="1800" b="1" dirty="0">
                <a:solidFill>
                  <a:schemeClr val="accent2"/>
                </a:solidFill>
              </a:rPr>
              <a:t>as</a:t>
            </a:r>
            <a:r>
              <a:rPr lang="en-US" sz="1800" b="0" dirty="0"/>
              <a:t> </a:t>
            </a:r>
            <a:r>
              <a:rPr lang="en-US" sz="1800" b="0" i="1" dirty="0">
                <a:solidFill>
                  <a:srgbClr val="3333FF"/>
                </a:solidFill>
              </a:rPr>
              <a:t>f</a:t>
            </a:r>
            <a:r>
              <a:rPr lang="en-US" sz="1800" b="0" dirty="0">
                <a:solidFill>
                  <a:srgbClr val="3333FF"/>
                </a:solidFill>
              </a:rPr>
              <a:t> </a:t>
            </a:r>
          </a:p>
          <a:p>
            <a:pPr marL="342900" indent="-342900" defTabSz="350838">
              <a:spcBef>
                <a:spcPts val="0"/>
              </a:spcBef>
              <a:tabLst>
                <a:tab pos="538163" algn="l"/>
              </a:tabLst>
            </a:pPr>
            <a:r>
              <a:rPr lang="en-US" sz="1800" b="0" dirty="0"/>
              <a:t>		</a:t>
            </a:r>
            <a:r>
              <a:rPr lang="en-US" sz="1800" b="1" dirty="0" smtClean="0">
                <a:solidFill>
                  <a:schemeClr val="accent2"/>
                </a:solidFill>
              </a:rPr>
              <a:t>end</a:t>
            </a:r>
          </a:p>
          <a:p>
            <a:pPr marL="342900" indent="-342900" defTabSz="350838">
              <a:spcBef>
                <a:spcPts val="0"/>
              </a:spcBef>
              <a:tabLst>
                <a:tab pos="538163" algn="l"/>
              </a:tabLst>
            </a:pPr>
            <a:r>
              <a:rPr lang="en-US" sz="1800" dirty="0">
                <a:solidFill>
                  <a:schemeClr val="accent2"/>
                </a:solidFill>
              </a:rPr>
              <a:t>		</a:t>
            </a:r>
          </a:p>
          <a:p>
            <a:pPr marL="342900" indent="-342900" defTabSz="350838">
              <a:spcBef>
                <a:spcPts val="0"/>
              </a:spcBef>
              <a:tabLst>
                <a:tab pos="538163" algn="l"/>
              </a:tabLst>
            </a:pPr>
            <a:r>
              <a:rPr lang="en-US" sz="1800" b="1" dirty="0">
                <a:solidFill>
                  <a:schemeClr val="accent2"/>
                </a:solidFill>
              </a:rPr>
              <a:t>feature</a:t>
            </a:r>
            <a:r>
              <a:rPr lang="en-US" sz="1800" b="0" dirty="0"/>
              <a:t>	... </a:t>
            </a:r>
            <a:r>
              <a:rPr lang="en-US" sz="1800" dirty="0" smtClean="0"/>
              <a:t>  </a:t>
            </a:r>
            <a:r>
              <a:rPr lang="en-US" sz="1800" b="1" dirty="0" smtClean="0">
                <a:solidFill>
                  <a:schemeClr val="accent2"/>
                </a:solidFill>
              </a:rPr>
              <a:t>end</a:t>
            </a:r>
            <a:endParaRPr lang="en-US" sz="1800" b="1" dirty="0">
              <a:solidFill>
                <a:schemeClr val="accent2"/>
              </a:solidFill>
            </a:endParaRPr>
          </a:p>
        </p:txBody>
      </p:sp>
      <p:grpSp>
        <p:nvGrpSpPr>
          <p:cNvPr id="6" name="Group 33"/>
          <p:cNvGrpSpPr>
            <a:grpSpLocks/>
          </p:cNvGrpSpPr>
          <p:nvPr>
            <p:custDataLst>
              <p:tags r:id="rId19"/>
            </p:custDataLst>
          </p:nvPr>
        </p:nvGrpSpPr>
        <p:grpSpPr bwMode="auto">
          <a:xfrm>
            <a:off x="6285355" y="4246895"/>
            <a:ext cx="1114425" cy="498475"/>
            <a:chOff x="1555" y="2726"/>
            <a:chExt cx="702" cy="314"/>
          </a:xfrm>
        </p:grpSpPr>
        <p:sp>
          <p:nvSpPr>
            <p:cNvPr id="123938" name="Freeform 17"/>
            <p:cNvSpPr>
              <a:spLocks/>
            </p:cNvSpPr>
            <p:nvPr>
              <p:custDataLst>
                <p:tags r:id="rId24"/>
              </p:custDataLst>
            </p:nvPr>
          </p:nvSpPr>
          <p:spPr bwMode="auto">
            <a:xfrm>
              <a:off x="1798" y="2844"/>
              <a:ext cx="254" cy="107"/>
            </a:xfrm>
            <a:custGeom>
              <a:avLst/>
              <a:gdLst>
                <a:gd name="T0" fmla="*/ 7 w 143"/>
                <a:gd name="T1" fmla="*/ 45 h 52"/>
                <a:gd name="T2" fmla="*/ 7 w 143"/>
                <a:gd name="T3" fmla="*/ 0 h 52"/>
                <a:gd name="T4" fmla="*/ 52 w 143"/>
                <a:gd name="T5" fmla="*/ 45 h 52"/>
                <a:gd name="T6" fmla="*/ 52 w 143"/>
                <a:gd name="T7" fmla="*/ 0 h 52"/>
                <a:gd name="T8" fmla="*/ 98 w 143"/>
                <a:gd name="T9" fmla="*/ 45 h 52"/>
                <a:gd name="T10" fmla="*/ 143 w 143"/>
                <a:gd name="T11" fmla="*/ 45 h 5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43"/>
                <a:gd name="T19" fmla="*/ 0 h 52"/>
                <a:gd name="T20" fmla="*/ 143 w 143"/>
                <a:gd name="T21" fmla="*/ 52 h 5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43" h="52">
                  <a:moveTo>
                    <a:pt x="7" y="45"/>
                  </a:moveTo>
                  <a:cubicBezTo>
                    <a:pt x="3" y="22"/>
                    <a:pt x="0" y="0"/>
                    <a:pt x="7" y="0"/>
                  </a:cubicBezTo>
                  <a:cubicBezTo>
                    <a:pt x="14" y="0"/>
                    <a:pt x="45" y="45"/>
                    <a:pt x="52" y="45"/>
                  </a:cubicBezTo>
                  <a:cubicBezTo>
                    <a:pt x="59" y="45"/>
                    <a:pt x="44" y="0"/>
                    <a:pt x="52" y="0"/>
                  </a:cubicBezTo>
                  <a:cubicBezTo>
                    <a:pt x="60" y="0"/>
                    <a:pt x="83" y="38"/>
                    <a:pt x="98" y="45"/>
                  </a:cubicBezTo>
                  <a:cubicBezTo>
                    <a:pt x="113" y="52"/>
                    <a:pt x="136" y="45"/>
                    <a:pt x="143" y="45"/>
                  </a:cubicBezTo>
                </a:path>
              </a:pathLst>
            </a:custGeom>
            <a:noFill/>
            <a:ln w="12700">
              <a:solidFill>
                <a:schemeClr val="accent2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pPr>
                <a:spcBef>
                  <a:spcPct val="0"/>
                </a:spcBef>
                <a:buFontTx/>
                <a:buNone/>
              </a:pPr>
              <a:endParaRPr lang="en-US" sz="1800" b="0">
                <a:solidFill>
                  <a:srgbClr val="3333FF"/>
                </a:solidFill>
              </a:endParaRPr>
            </a:p>
          </p:txBody>
        </p:sp>
        <p:sp>
          <p:nvSpPr>
            <p:cNvPr id="123939" name="Text Box 18"/>
            <p:cNvSpPr txBox="1">
              <a:spLocks noChangeArrowheads="1"/>
            </p:cNvSpPr>
            <p:nvPr>
              <p:custDataLst>
                <p:tags r:id="rId25"/>
              </p:custDataLst>
            </p:nvPr>
          </p:nvSpPr>
          <p:spPr bwMode="auto">
            <a:xfrm>
              <a:off x="1555" y="2726"/>
              <a:ext cx="22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Tx/>
                <a:buNone/>
              </a:pPr>
              <a:r>
                <a:rPr lang="en-US" b="0" i="1">
                  <a:solidFill>
                    <a:srgbClr val="3333FF"/>
                  </a:solidFill>
                </a:rPr>
                <a:t>h</a:t>
              </a:r>
            </a:p>
          </p:txBody>
        </p:sp>
        <p:sp>
          <p:nvSpPr>
            <p:cNvPr id="123940" name="Text Box 18"/>
            <p:cNvSpPr txBox="1">
              <a:spLocks noChangeArrowheads="1"/>
            </p:cNvSpPr>
            <p:nvPr>
              <p:custDataLst>
                <p:tags r:id="rId26"/>
              </p:custDataLst>
            </p:nvPr>
          </p:nvSpPr>
          <p:spPr bwMode="auto">
            <a:xfrm>
              <a:off x="2037" y="2752"/>
              <a:ext cx="22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Tx/>
                <a:buNone/>
              </a:pPr>
              <a:r>
                <a:rPr lang="en-US" b="0" i="1">
                  <a:solidFill>
                    <a:srgbClr val="3333FF"/>
                  </a:solidFill>
                </a:rPr>
                <a:t>f</a:t>
              </a:r>
            </a:p>
          </p:txBody>
        </p:sp>
      </p:grpSp>
      <p:grpSp>
        <p:nvGrpSpPr>
          <p:cNvPr id="7" name="Group 41"/>
          <p:cNvGrpSpPr>
            <a:grpSpLocks/>
          </p:cNvGrpSpPr>
          <p:nvPr>
            <p:custDataLst>
              <p:tags r:id="rId20"/>
            </p:custDataLst>
          </p:nvPr>
        </p:nvGrpSpPr>
        <p:grpSpPr bwMode="auto">
          <a:xfrm>
            <a:off x="5572090" y="2947766"/>
            <a:ext cx="1114425" cy="498475"/>
            <a:chOff x="1555" y="2726"/>
            <a:chExt cx="702" cy="314"/>
          </a:xfrm>
        </p:grpSpPr>
        <p:sp>
          <p:nvSpPr>
            <p:cNvPr id="123946" name="Freeform 17"/>
            <p:cNvSpPr>
              <a:spLocks/>
            </p:cNvSpPr>
            <p:nvPr>
              <p:custDataLst>
                <p:tags r:id="rId21"/>
              </p:custDataLst>
            </p:nvPr>
          </p:nvSpPr>
          <p:spPr bwMode="auto">
            <a:xfrm>
              <a:off x="1798" y="2844"/>
              <a:ext cx="254" cy="107"/>
            </a:xfrm>
            <a:custGeom>
              <a:avLst/>
              <a:gdLst>
                <a:gd name="T0" fmla="*/ 7 w 143"/>
                <a:gd name="T1" fmla="*/ 45 h 52"/>
                <a:gd name="T2" fmla="*/ 7 w 143"/>
                <a:gd name="T3" fmla="*/ 0 h 52"/>
                <a:gd name="T4" fmla="*/ 52 w 143"/>
                <a:gd name="T5" fmla="*/ 45 h 52"/>
                <a:gd name="T6" fmla="*/ 52 w 143"/>
                <a:gd name="T7" fmla="*/ 0 h 52"/>
                <a:gd name="T8" fmla="*/ 98 w 143"/>
                <a:gd name="T9" fmla="*/ 45 h 52"/>
                <a:gd name="T10" fmla="*/ 143 w 143"/>
                <a:gd name="T11" fmla="*/ 45 h 5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43"/>
                <a:gd name="T19" fmla="*/ 0 h 52"/>
                <a:gd name="T20" fmla="*/ 143 w 143"/>
                <a:gd name="T21" fmla="*/ 52 h 5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43" h="52">
                  <a:moveTo>
                    <a:pt x="7" y="45"/>
                  </a:moveTo>
                  <a:cubicBezTo>
                    <a:pt x="3" y="22"/>
                    <a:pt x="0" y="0"/>
                    <a:pt x="7" y="0"/>
                  </a:cubicBezTo>
                  <a:cubicBezTo>
                    <a:pt x="14" y="0"/>
                    <a:pt x="45" y="45"/>
                    <a:pt x="52" y="45"/>
                  </a:cubicBezTo>
                  <a:cubicBezTo>
                    <a:pt x="59" y="45"/>
                    <a:pt x="44" y="0"/>
                    <a:pt x="52" y="0"/>
                  </a:cubicBezTo>
                  <a:cubicBezTo>
                    <a:pt x="60" y="0"/>
                    <a:pt x="83" y="38"/>
                    <a:pt x="98" y="45"/>
                  </a:cubicBezTo>
                  <a:cubicBezTo>
                    <a:pt x="113" y="52"/>
                    <a:pt x="136" y="45"/>
                    <a:pt x="143" y="45"/>
                  </a:cubicBezTo>
                </a:path>
              </a:pathLst>
            </a:custGeom>
            <a:noFill/>
            <a:ln w="12700">
              <a:solidFill>
                <a:schemeClr val="accent2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pPr>
                <a:spcBef>
                  <a:spcPct val="0"/>
                </a:spcBef>
                <a:buFontTx/>
                <a:buNone/>
              </a:pPr>
              <a:endParaRPr lang="en-US" sz="1800" b="0">
                <a:solidFill>
                  <a:srgbClr val="3333FF"/>
                </a:solidFill>
              </a:endParaRPr>
            </a:p>
          </p:txBody>
        </p:sp>
        <p:sp>
          <p:nvSpPr>
            <p:cNvPr id="123947" name="Text Box 18"/>
            <p:cNvSpPr txBox="1">
              <a:spLocks noChangeArrowheads="1"/>
            </p:cNvSpPr>
            <p:nvPr>
              <p:custDataLst>
                <p:tags r:id="rId22"/>
              </p:custDataLst>
            </p:nvPr>
          </p:nvSpPr>
          <p:spPr bwMode="auto">
            <a:xfrm>
              <a:off x="1555" y="2726"/>
              <a:ext cx="22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Tx/>
                <a:buNone/>
              </a:pPr>
              <a:r>
                <a:rPr lang="en-US" b="0" i="1">
                  <a:solidFill>
                    <a:srgbClr val="3333FF"/>
                  </a:solidFill>
                </a:rPr>
                <a:t>g</a:t>
              </a:r>
            </a:p>
          </p:txBody>
        </p:sp>
        <p:sp>
          <p:nvSpPr>
            <p:cNvPr id="123948" name="Text Box 18"/>
            <p:cNvSpPr txBox="1">
              <a:spLocks noChangeArrowheads="1"/>
            </p:cNvSpPr>
            <p:nvPr>
              <p:custDataLst>
                <p:tags r:id="rId23"/>
              </p:custDataLst>
            </p:nvPr>
          </p:nvSpPr>
          <p:spPr bwMode="auto">
            <a:xfrm>
              <a:off x="2037" y="2752"/>
              <a:ext cx="22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Tx/>
                <a:buNone/>
              </a:pPr>
              <a:r>
                <a:rPr lang="en-US" b="0" i="1">
                  <a:solidFill>
                    <a:srgbClr val="3333FF"/>
                  </a:solidFill>
                </a:rPr>
                <a:t>f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934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ChangeArrowheads="1"/>
          </p:cNvSpPr>
          <p:nvPr>
            <p:ph type="title" idx="4294967295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de-CH" noProof="0" dirty="0" smtClean="0"/>
              <a:t>Akzeptable Namenskonflikte</a:t>
            </a:r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body" idx="4294967295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de-CH" noProof="0" dirty="0" smtClean="0"/>
              <a:t>Wenn geerbte Features alle den gleichen Namen haben, besteht kein schädlicher </a:t>
            </a:r>
            <a:r>
              <a:rPr lang="de-CH" dirty="0" smtClean="0"/>
              <a:t>Namenskonflikt, falls</a:t>
            </a:r>
            <a:r>
              <a:rPr lang="de-CH" noProof="0" dirty="0" smtClean="0"/>
              <a:t>:</a:t>
            </a:r>
          </a:p>
          <a:p>
            <a:pPr lvl="1" eaLnBrk="1" hangingPunct="1"/>
            <a:r>
              <a:rPr lang="de-CH" noProof="0" dirty="0" smtClean="0"/>
              <a:t>Sie alle eine kompatible Signatur haben</a:t>
            </a:r>
          </a:p>
          <a:p>
            <a:pPr lvl="1" eaLnBrk="1" hangingPunct="1"/>
            <a:r>
              <a:rPr lang="de-CH" noProof="0" dirty="0" smtClean="0"/>
              <a:t>Maximal eines von ihnen wirksam ist</a:t>
            </a:r>
          </a:p>
          <a:p>
            <a:pPr lvl="1" eaLnBrk="1" hangingPunct="1"/>
            <a:endParaRPr lang="de-CH" noProof="0" dirty="0" smtClean="0"/>
          </a:p>
          <a:p>
            <a:pPr eaLnBrk="1" hangingPunct="1"/>
            <a:r>
              <a:rPr lang="de-CH" noProof="0" dirty="0" smtClean="0">
                <a:solidFill>
                  <a:srgbClr val="8B0000"/>
                </a:solidFill>
              </a:rPr>
              <a:t>Die Semantik eines solchen Falls:</a:t>
            </a:r>
          </a:p>
          <a:p>
            <a:pPr lvl="1" eaLnBrk="1" hangingPunct="1"/>
            <a:r>
              <a:rPr lang="de-CH" noProof="0" dirty="0" smtClean="0"/>
              <a:t>Alle Features zu einem verschmelzen</a:t>
            </a:r>
          </a:p>
          <a:p>
            <a:pPr lvl="1" eaLnBrk="1" hangingPunct="1"/>
            <a:r>
              <a:rPr lang="de-CH" noProof="0" dirty="0" smtClean="0"/>
              <a:t>Falls es ein wirksames Feature gibt, wird dessen Implementierung übernommen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9" name="Picture 1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9521" y="4181694"/>
            <a:ext cx="6156941" cy="4322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8" name="Picture 1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58188" y="4562649"/>
            <a:ext cx="2620117" cy="22731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noProof="0" smtClean="0"/>
              <a:t>Warnung</a:t>
            </a:r>
            <a:endParaRPr lang="de-CH" noProof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CH" noProof="0" dirty="0" smtClean="0"/>
              <a:t>Vergessen Sie alles, was Sie gehört haben!</a:t>
            </a:r>
          </a:p>
          <a:p>
            <a:r>
              <a:rPr lang="de-CH" noProof="0" dirty="0" smtClean="0"/>
              <a:t>	Mehrfachvererbung ist </a:t>
            </a:r>
            <a:r>
              <a:rPr lang="de-CH" b="1" noProof="0" dirty="0" smtClean="0">
                <a:solidFill>
                  <a:srgbClr val="990000"/>
                </a:solidFill>
              </a:rPr>
              <a:t>nicht</a:t>
            </a:r>
            <a:r>
              <a:rPr lang="de-CH" noProof="0" dirty="0" smtClean="0"/>
              <a:t> das Werk des Teufels</a:t>
            </a:r>
          </a:p>
          <a:p>
            <a:r>
              <a:rPr lang="de-CH" noProof="0" dirty="0" smtClean="0"/>
              <a:t>	Mehrfachvererbung schadet ihren Zähnen </a:t>
            </a:r>
            <a:r>
              <a:rPr lang="de-CH" b="1" noProof="0" dirty="0" smtClean="0">
                <a:solidFill>
                  <a:srgbClr val="990000"/>
                </a:solidFill>
              </a:rPr>
              <a:t>nicht</a:t>
            </a:r>
            <a:endParaRPr lang="de-CH" noProof="0" dirty="0" smtClean="0"/>
          </a:p>
          <a:p>
            <a:r>
              <a:rPr lang="de-CH" noProof="0" dirty="0" smtClean="0"/>
              <a:t>(Auch wenn Microsoft Word sie scheinbar nicht mag:</a:t>
            </a:r>
          </a:p>
          <a:p>
            <a:endParaRPr lang="de-CH" noProof="0" dirty="0" smtClean="0"/>
          </a:p>
          <a:p>
            <a:endParaRPr lang="de-CH" noProof="0" dirty="0" smtClean="0"/>
          </a:p>
          <a:p>
            <a:endParaRPr lang="de-CH" noProof="0" dirty="0" smtClean="0"/>
          </a:p>
          <a:p>
            <a:endParaRPr lang="de-CH" noProof="0" dirty="0" smtClean="0"/>
          </a:p>
          <a:p>
            <a:endParaRPr lang="de-CH" noProof="0" dirty="0" smtClean="0"/>
          </a:p>
          <a:p>
            <a:endParaRPr lang="de-CH" noProof="0" dirty="0" smtClean="0"/>
          </a:p>
          <a:p>
            <a:endParaRPr lang="de-CH" noProof="0" dirty="0" smtClean="0"/>
          </a:p>
          <a:p>
            <a:r>
              <a:rPr lang="de-CH" noProof="0" dirty="0" smtClean="0"/>
              <a:t/>
            </a:r>
            <a:br>
              <a:rPr lang="de-CH" noProof="0" dirty="0" smtClean="0"/>
            </a:br>
            <a:r>
              <a:rPr lang="de-CH" noProof="0" dirty="0" smtClean="0"/>
              <a:t>)</a:t>
            </a:r>
            <a:endParaRPr lang="de-CH" noProof="0" dirty="0"/>
          </a:p>
        </p:txBody>
      </p:sp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30510" y="2684478"/>
            <a:ext cx="6216141" cy="13573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1" name="Straight Arrow Connector 10"/>
          <p:cNvCxnSpPr/>
          <p:nvPr/>
        </p:nvCxnSpPr>
        <p:spPr bwMode="auto">
          <a:xfrm rot="10800000" flipV="1">
            <a:off x="5452844" y="4085437"/>
            <a:ext cx="3363988" cy="637564"/>
          </a:xfrm>
          <a:prstGeom prst="straightConnector1">
            <a:avLst/>
          </a:prstGeom>
          <a:noFill/>
          <a:ln w="57150" cap="flat" cmpd="sng" algn="ctr">
            <a:solidFill>
              <a:srgbClr val="C00000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sp>
        <p:nvSpPr>
          <p:cNvPr id="18" name="Rounded Rectangle 17"/>
          <p:cNvSpPr/>
          <p:nvPr/>
        </p:nvSpPr>
        <p:spPr bwMode="auto">
          <a:xfrm>
            <a:off x="4538444" y="4597167"/>
            <a:ext cx="864066" cy="293614"/>
          </a:xfrm>
          <a:prstGeom prst="roundRect">
            <a:avLst/>
          </a:prstGeom>
          <a:solidFill>
            <a:srgbClr val="99FF99">
              <a:alpha val="25000"/>
            </a:srgbClr>
          </a:solidFill>
          <a:ln w="5715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endParaRPr lang="en-US" sz="2400" kern="1200">
              <a:solidFill>
                <a:srgbClr val="333399"/>
              </a:solidFill>
              <a:latin typeface="Comic Sans MS" pitchFamily="66" charset="0"/>
              <a:ea typeface="+mn-ea"/>
              <a:cs typeface="+mn-cs"/>
            </a:endParaRPr>
          </a:p>
        </p:txBody>
      </p:sp>
      <p:pic>
        <p:nvPicPr>
          <p:cNvPr id="1040" name="Picture 1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061414" y="4641996"/>
            <a:ext cx="1038353" cy="642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0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1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128654" y="115888"/>
            <a:ext cx="8569325" cy="435600"/>
          </a:xfrm>
        </p:spPr>
        <p:txBody>
          <a:bodyPr/>
          <a:lstStyle/>
          <a:p>
            <a:pPr eaLnBrk="1" hangingPunct="1"/>
            <a:r>
              <a:rPr lang="de-CH" noProof="0" dirty="0" smtClean="0"/>
              <a:t>Verschmelzung von Features: wirksame Features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endParaRPr lang="de-CH" noProof="0" dirty="0" smtClean="0"/>
          </a:p>
          <a:p>
            <a:pPr eaLnBrk="1" hangingPunct="1"/>
            <a:endParaRPr lang="de-CH" noProof="0" dirty="0" smtClean="0"/>
          </a:p>
          <a:p>
            <a:pPr eaLnBrk="1" hangingPunct="1"/>
            <a:endParaRPr lang="de-CH" noProof="0" dirty="0" smtClean="0"/>
          </a:p>
          <a:p>
            <a:pPr eaLnBrk="1" hangingPunct="1"/>
            <a:endParaRPr lang="de-CH" noProof="0" dirty="0" smtClean="0"/>
          </a:p>
          <a:p>
            <a:pPr eaLnBrk="1" hangingPunct="1"/>
            <a:endParaRPr lang="de-CH" noProof="0" dirty="0" smtClean="0"/>
          </a:p>
          <a:p>
            <a:pPr eaLnBrk="1" hangingPunct="1"/>
            <a:endParaRPr lang="de-CH" noProof="0" dirty="0" smtClean="0"/>
          </a:p>
          <a:p>
            <a:pPr eaLnBrk="1" hangingPunct="1"/>
            <a:endParaRPr lang="de-CH" noProof="0" dirty="0" smtClean="0"/>
          </a:p>
          <a:p>
            <a:pPr eaLnBrk="1" hangingPunct="1"/>
            <a:endParaRPr lang="de-CH" noProof="0" dirty="0" smtClean="0"/>
          </a:p>
          <a:p>
            <a:pPr eaLnBrk="1" hangingPunct="1"/>
            <a:r>
              <a:rPr lang="de-CH" i="1" noProof="0" dirty="0" smtClean="0">
                <a:solidFill>
                  <a:srgbClr val="3333FF"/>
                </a:solidFill>
              </a:rPr>
              <a:t>a1</a:t>
            </a:r>
            <a:r>
              <a:rPr lang="de-CH" noProof="0" dirty="0" smtClean="0">
                <a:solidFill>
                  <a:srgbClr val="3333FF"/>
                </a:solidFill>
              </a:rPr>
              <a:t>: </a:t>
            </a:r>
            <a:r>
              <a:rPr lang="de-CH" i="1" noProof="0" dirty="0" smtClean="0">
                <a:solidFill>
                  <a:srgbClr val="3333FF"/>
                </a:solidFill>
              </a:rPr>
              <a:t>A</a:t>
            </a:r>
            <a:r>
              <a:rPr lang="de-CH" noProof="0" dirty="0" smtClean="0">
                <a:solidFill>
                  <a:srgbClr val="3333FF"/>
                </a:solidFill>
              </a:rPr>
              <a:t>		</a:t>
            </a:r>
            <a:r>
              <a:rPr lang="de-CH" i="1" noProof="0" dirty="0" smtClean="0">
                <a:solidFill>
                  <a:srgbClr val="3333FF"/>
                </a:solidFill>
              </a:rPr>
              <a:t>b1</a:t>
            </a:r>
            <a:r>
              <a:rPr lang="de-CH" noProof="0" dirty="0" smtClean="0">
                <a:solidFill>
                  <a:srgbClr val="3333FF"/>
                </a:solidFill>
              </a:rPr>
              <a:t>: </a:t>
            </a:r>
            <a:r>
              <a:rPr lang="de-CH" i="1" noProof="0" dirty="0" smtClean="0">
                <a:solidFill>
                  <a:srgbClr val="3333FF"/>
                </a:solidFill>
              </a:rPr>
              <a:t>B</a:t>
            </a:r>
            <a:r>
              <a:rPr lang="de-CH" noProof="0" dirty="0" smtClean="0">
                <a:solidFill>
                  <a:srgbClr val="3333FF"/>
                </a:solidFill>
              </a:rPr>
              <a:t>		</a:t>
            </a:r>
            <a:r>
              <a:rPr lang="de-CH" i="1" noProof="0" dirty="0" smtClean="0">
                <a:solidFill>
                  <a:srgbClr val="3333FF"/>
                </a:solidFill>
              </a:rPr>
              <a:t>c1</a:t>
            </a:r>
            <a:r>
              <a:rPr lang="de-CH" noProof="0" dirty="0" smtClean="0">
                <a:solidFill>
                  <a:srgbClr val="3333FF"/>
                </a:solidFill>
              </a:rPr>
              <a:t>: </a:t>
            </a:r>
            <a:r>
              <a:rPr lang="de-CH" i="1" noProof="0" dirty="0" smtClean="0">
                <a:solidFill>
                  <a:srgbClr val="3333FF"/>
                </a:solidFill>
              </a:rPr>
              <a:t>C</a:t>
            </a:r>
            <a:r>
              <a:rPr lang="de-CH" noProof="0" dirty="0" smtClean="0">
                <a:solidFill>
                  <a:srgbClr val="3333FF"/>
                </a:solidFill>
              </a:rPr>
              <a:t>		</a:t>
            </a:r>
            <a:r>
              <a:rPr lang="de-CH" i="1" noProof="0" dirty="0" smtClean="0">
                <a:solidFill>
                  <a:srgbClr val="3333FF"/>
                </a:solidFill>
              </a:rPr>
              <a:t>d1</a:t>
            </a:r>
            <a:r>
              <a:rPr lang="de-CH" noProof="0" dirty="0" smtClean="0">
                <a:solidFill>
                  <a:srgbClr val="3333FF"/>
                </a:solidFill>
              </a:rPr>
              <a:t>: </a:t>
            </a:r>
            <a:r>
              <a:rPr lang="de-CH" i="1" noProof="0" dirty="0" smtClean="0">
                <a:solidFill>
                  <a:srgbClr val="3333FF"/>
                </a:solidFill>
              </a:rPr>
              <a:t>D</a:t>
            </a:r>
          </a:p>
          <a:p>
            <a:pPr eaLnBrk="1" hangingPunct="1"/>
            <a:r>
              <a:rPr lang="de-CH" i="1" noProof="0" dirty="0" smtClean="0">
                <a:solidFill>
                  <a:srgbClr val="3333FF"/>
                </a:solidFill>
              </a:rPr>
              <a:t>a1</a:t>
            </a:r>
            <a:r>
              <a:rPr lang="de-CH" noProof="0" dirty="0" smtClean="0">
                <a:solidFill>
                  <a:srgbClr val="3333FF"/>
                </a:solidFill>
              </a:rPr>
              <a:t>.</a:t>
            </a:r>
            <a:r>
              <a:rPr lang="de-CH" i="1" noProof="0" dirty="0" smtClean="0">
                <a:solidFill>
                  <a:srgbClr val="3333FF"/>
                </a:solidFill>
              </a:rPr>
              <a:t>g</a:t>
            </a:r>
            <a:r>
              <a:rPr lang="de-CH" noProof="0" dirty="0" smtClean="0">
                <a:solidFill>
                  <a:srgbClr val="3333FF"/>
                </a:solidFill>
              </a:rPr>
              <a:t>		</a:t>
            </a:r>
            <a:r>
              <a:rPr lang="de-CH" i="1" noProof="0" dirty="0" smtClean="0">
                <a:solidFill>
                  <a:srgbClr val="3333FF"/>
                </a:solidFill>
              </a:rPr>
              <a:t>b1</a:t>
            </a:r>
            <a:r>
              <a:rPr lang="de-CH" noProof="0" dirty="0" smtClean="0">
                <a:solidFill>
                  <a:srgbClr val="3333FF"/>
                </a:solidFill>
              </a:rPr>
              <a:t>.</a:t>
            </a:r>
            <a:r>
              <a:rPr lang="de-CH" i="1" noProof="0" dirty="0" smtClean="0">
                <a:solidFill>
                  <a:srgbClr val="3333FF"/>
                </a:solidFill>
              </a:rPr>
              <a:t>f</a:t>
            </a:r>
            <a:r>
              <a:rPr lang="de-CH" noProof="0" dirty="0" smtClean="0">
                <a:solidFill>
                  <a:srgbClr val="3333FF"/>
                </a:solidFill>
              </a:rPr>
              <a:t>		</a:t>
            </a:r>
            <a:r>
              <a:rPr lang="de-CH" i="1" noProof="0" dirty="0" smtClean="0">
                <a:solidFill>
                  <a:srgbClr val="3333FF"/>
                </a:solidFill>
              </a:rPr>
              <a:t>c1</a:t>
            </a:r>
            <a:r>
              <a:rPr lang="de-CH" noProof="0" dirty="0" smtClean="0">
                <a:solidFill>
                  <a:srgbClr val="3333FF"/>
                </a:solidFill>
              </a:rPr>
              <a:t>.</a:t>
            </a:r>
            <a:r>
              <a:rPr lang="de-CH" i="1" noProof="0" dirty="0" smtClean="0">
                <a:solidFill>
                  <a:srgbClr val="3333FF"/>
                </a:solidFill>
              </a:rPr>
              <a:t>h</a:t>
            </a:r>
            <a:r>
              <a:rPr lang="de-CH" noProof="0" dirty="0" smtClean="0">
                <a:solidFill>
                  <a:srgbClr val="3333FF"/>
                </a:solidFill>
              </a:rPr>
              <a:t>		</a:t>
            </a:r>
            <a:r>
              <a:rPr lang="de-CH" i="1" noProof="0" dirty="0" smtClean="0">
                <a:solidFill>
                  <a:srgbClr val="3333FF"/>
                </a:solidFill>
              </a:rPr>
              <a:t>d1</a:t>
            </a:r>
            <a:r>
              <a:rPr lang="de-CH" noProof="0" dirty="0" smtClean="0">
                <a:solidFill>
                  <a:srgbClr val="3333FF"/>
                </a:solidFill>
              </a:rPr>
              <a:t>.</a:t>
            </a:r>
            <a:r>
              <a:rPr lang="de-CH" i="1" noProof="0" dirty="0" smtClean="0">
                <a:solidFill>
                  <a:srgbClr val="3333FF"/>
                </a:solidFill>
              </a:rPr>
              <a:t>f</a:t>
            </a:r>
          </a:p>
        </p:txBody>
      </p:sp>
      <p:sp>
        <p:nvSpPr>
          <p:cNvPr id="27652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763713" y="1557338"/>
            <a:ext cx="1223962" cy="431800"/>
          </a:xfrm>
          <a:prstGeom prst="ellipse">
            <a:avLst/>
          </a:prstGeom>
          <a:solidFill>
            <a:srgbClr val="99FF99"/>
          </a:solidFill>
          <a:ln w="9525">
            <a:solidFill>
              <a:srgbClr val="99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pPr>
              <a:spcBef>
                <a:spcPct val="0"/>
              </a:spcBef>
              <a:buFontTx/>
              <a:buNone/>
            </a:pPr>
            <a:endParaRPr lang="en-US" sz="1800" b="0"/>
          </a:p>
        </p:txBody>
      </p:sp>
      <p:sp>
        <p:nvSpPr>
          <p:cNvPr id="27653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140200" y="1557338"/>
            <a:ext cx="1223963" cy="431800"/>
          </a:xfrm>
          <a:prstGeom prst="ellipse">
            <a:avLst/>
          </a:prstGeom>
          <a:solidFill>
            <a:srgbClr val="99FF99"/>
          </a:solidFill>
          <a:ln w="9525">
            <a:solidFill>
              <a:srgbClr val="99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pPr>
              <a:spcBef>
                <a:spcPct val="0"/>
              </a:spcBef>
              <a:buFontTx/>
              <a:buNone/>
            </a:pPr>
            <a:endParaRPr lang="en-US" sz="1800" b="0"/>
          </a:p>
        </p:txBody>
      </p:sp>
      <p:sp>
        <p:nvSpPr>
          <p:cNvPr id="27654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6443663" y="1557338"/>
            <a:ext cx="1223962" cy="431800"/>
          </a:xfrm>
          <a:prstGeom prst="ellipse">
            <a:avLst/>
          </a:prstGeom>
          <a:solidFill>
            <a:srgbClr val="99FF99"/>
          </a:solidFill>
          <a:ln w="9525">
            <a:solidFill>
              <a:srgbClr val="99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pPr>
              <a:spcBef>
                <a:spcPct val="0"/>
              </a:spcBef>
              <a:buFontTx/>
              <a:buNone/>
            </a:pPr>
            <a:endParaRPr lang="en-US" sz="1800" b="0"/>
          </a:p>
        </p:txBody>
      </p:sp>
      <p:sp>
        <p:nvSpPr>
          <p:cNvPr id="27655" name="Oval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4140200" y="3573463"/>
            <a:ext cx="1223963" cy="431800"/>
          </a:xfrm>
          <a:prstGeom prst="ellipse">
            <a:avLst/>
          </a:prstGeom>
          <a:solidFill>
            <a:srgbClr val="99FF99"/>
          </a:solidFill>
          <a:ln w="9525">
            <a:solidFill>
              <a:srgbClr val="99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pPr>
              <a:spcBef>
                <a:spcPct val="0"/>
              </a:spcBef>
              <a:buFontTx/>
              <a:buNone/>
            </a:pPr>
            <a:endParaRPr lang="en-US" sz="1800" b="0"/>
          </a:p>
        </p:txBody>
      </p:sp>
      <p:sp>
        <p:nvSpPr>
          <p:cNvPr id="27656" name="Text Box 8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051050" y="1557338"/>
            <a:ext cx="5762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en-US" sz="1800" b="0" i="1">
                <a:solidFill>
                  <a:srgbClr val="3333FF"/>
                </a:solidFill>
              </a:rPr>
              <a:t>A</a:t>
            </a:r>
          </a:p>
        </p:txBody>
      </p:sp>
      <p:sp>
        <p:nvSpPr>
          <p:cNvPr id="27657" name="Text Box 9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4427538" y="1557338"/>
            <a:ext cx="5762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en-US" sz="1800" b="0" i="1">
                <a:solidFill>
                  <a:srgbClr val="3333FF"/>
                </a:solidFill>
              </a:rPr>
              <a:t>B</a:t>
            </a:r>
          </a:p>
        </p:txBody>
      </p:sp>
      <p:sp>
        <p:nvSpPr>
          <p:cNvPr id="27658" name="Text Box 10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6732588" y="1557338"/>
            <a:ext cx="5762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en-US" sz="1800" b="0" i="1">
                <a:solidFill>
                  <a:srgbClr val="3333FF"/>
                </a:solidFill>
              </a:rPr>
              <a:t>C</a:t>
            </a:r>
          </a:p>
        </p:txBody>
      </p:sp>
      <p:sp>
        <p:nvSpPr>
          <p:cNvPr id="27659" name="Text Box 11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4427538" y="3573463"/>
            <a:ext cx="5762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en-US" sz="1800" b="0" i="1">
                <a:solidFill>
                  <a:srgbClr val="3333FF"/>
                </a:solidFill>
              </a:rPr>
              <a:t>D</a:t>
            </a:r>
          </a:p>
        </p:txBody>
      </p:sp>
      <p:sp>
        <p:nvSpPr>
          <p:cNvPr id="27660" name="Line 12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V="1">
            <a:off x="4716463" y="1989138"/>
            <a:ext cx="0" cy="1584325"/>
          </a:xfrm>
          <a:prstGeom prst="line">
            <a:avLst/>
          </a:prstGeom>
          <a:noFill/>
          <a:ln w="28575">
            <a:solidFill>
              <a:srgbClr val="99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7661" name="Line 13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 flipH="1" flipV="1">
            <a:off x="2339975" y="1989138"/>
            <a:ext cx="2376488" cy="1584325"/>
          </a:xfrm>
          <a:prstGeom prst="line">
            <a:avLst/>
          </a:prstGeom>
          <a:noFill/>
          <a:ln w="28575">
            <a:solidFill>
              <a:srgbClr val="99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7662" name="Line 14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 flipV="1">
            <a:off x="4716463" y="1989138"/>
            <a:ext cx="2303462" cy="1584325"/>
          </a:xfrm>
          <a:prstGeom prst="line">
            <a:avLst/>
          </a:prstGeom>
          <a:noFill/>
          <a:ln w="28575">
            <a:solidFill>
              <a:srgbClr val="99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7663" name="Text Box 15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1331913" y="1484313"/>
            <a:ext cx="5032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sz="1800" b="0" i="1">
                <a:solidFill>
                  <a:srgbClr val="3333FF"/>
                </a:solidFill>
              </a:rPr>
              <a:t>g</a:t>
            </a:r>
            <a:r>
              <a:rPr lang="en-US" sz="1800" b="0">
                <a:solidFill>
                  <a:srgbClr val="3333FF"/>
                </a:solidFill>
              </a:rPr>
              <a:t>+</a:t>
            </a:r>
          </a:p>
        </p:txBody>
      </p:sp>
      <p:sp>
        <p:nvSpPr>
          <p:cNvPr id="27664" name="Text Box 16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3779838" y="1557338"/>
            <a:ext cx="5032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sz="1800" b="0" i="1">
                <a:solidFill>
                  <a:srgbClr val="3333FF"/>
                </a:solidFill>
              </a:rPr>
              <a:t>f</a:t>
            </a:r>
            <a:r>
              <a:rPr lang="en-US" sz="1800" b="0">
                <a:solidFill>
                  <a:srgbClr val="3333FF"/>
                </a:solidFill>
              </a:rPr>
              <a:t>+</a:t>
            </a:r>
          </a:p>
        </p:txBody>
      </p:sp>
      <p:sp>
        <p:nvSpPr>
          <p:cNvPr id="27665" name="Text Box 17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6011863" y="1557338"/>
            <a:ext cx="5032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sz="1800" b="0" i="1">
                <a:solidFill>
                  <a:srgbClr val="3333FF"/>
                </a:solidFill>
              </a:rPr>
              <a:t>h</a:t>
            </a:r>
            <a:r>
              <a:rPr lang="en-US" sz="1800" b="0">
                <a:solidFill>
                  <a:srgbClr val="3333FF"/>
                </a:solidFill>
              </a:rPr>
              <a:t>+</a:t>
            </a:r>
          </a:p>
        </p:txBody>
      </p:sp>
      <p:sp>
        <p:nvSpPr>
          <p:cNvPr id="27666" name="Freeform 18"/>
          <p:cNvSpPr>
            <a:spLocks/>
          </p:cNvSpPr>
          <p:nvPr>
            <p:custDataLst>
              <p:tags r:id="rId17"/>
            </p:custDataLst>
          </p:nvPr>
        </p:nvSpPr>
        <p:spPr bwMode="auto">
          <a:xfrm>
            <a:off x="3419475" y="3573463"/>
            <a:ext cx="227013" cy="82550"/>
          </a:xfrm>
          <a:custGeom>
            <a:avLst/>
            <a:gdLst>
              <a:gd name="T0" fmla="*/ 7 w 143"/>
              <a:gd name="T1" fmla="*/ 45 h 52"/>
              <a:gd name="T2" fmla="*/ 7 w 143"/>
              <a:gd name="T3" fmla="*/ 0 h 52"/>
              <a:gd name="T4" fmla="*/ 52 w 143"/>
              <a:gd name="T5" fmla="*/ 45 h 52"/>
              <a:gd name="T6" fmla="*/ 52 w 143"/>
              <a:gd name="T7" fmla="*/ 0 h 52"/>
              <a:gd name="T8" fmla="*/ 98 w 143"/>
              <a:gd name="T9" fmla="*/ 45 h 52"/>
              <a:gd name="T10" fmla="*/ 143 w 143"/>
              <a:gd name="T11" fmla="*/ 45 h 5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43"/>
              <a:gd name="T19" fmla="*/ 0 h 52"/>
              <a:gd name="T20" fmla="*/ 143 w 143"/>
              <a:gd name="T21" fmla="*/ 52 h 52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43" h="52">
                <a:moveTo>
                  <a:pt x="7" y="45"/>
                </a:moveTo>
                <a:cubicBezTo>
                  <a:pt x="3" y="22"/>
                  <a:pt x="0" y="0"/>
                  <a:pt x="7" y="0"/>
                </a:cubicBezTo>
                <a:cubicBezTo>
                  <a:pt x="14" y="0"/>
                  <a:pt x="45" y="45"/>
                  <a:pt x="52" y="45"/>
                </a:cubicBezTo>
                <a:cubicBezTo>
                  <a:pt x="59" y="45"/>
                  <a:pt x="44" y="0"/>
                  <a:pt x="52" y="0"/>
                </a:cubicBezTo>
                <a:cubicBezTo>
                  <a:pt x="60" y="0"/>
                  <a:pt x="83" y="38"/>
                  <a:pt x="98" y="45"/>
                </a:cubicBezTo>
                <a:cubicBezTo>
                  <a:pt x="113" y="52"/>
                  <a:pt x="136" y="45"/>
                  <a:pt x="143" y="45"/>
                </a:cubicBez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>
              <a:spcBef>
                <a:spcPct val="0"/>
              </a:spcBef>
              <a:buFontTx/>
              <a:buNone/>
            </a:pPr>
            <a:endParaRPr lang="en-US" sz="1800" b="0"/>
          </a:p>
        </p:txBody>
      </p:sp>
      <p:sp>
        <p:nvSpPr>
          <p:cNvPr id="27667" name="Text Box 19"/>
          <p:cNvSpPr txBox="1"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3132138" y="3429000"/>
            <a:ext cx="863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sz="1800" b="0" i="1">
                <a:solidFill>
                  <a:srgbClr val="3333FF"/>
                </a:solidFill>
              </a:rPr>
              <a:t>g</a:t>
            </a:r>
            <a:r>
              <a:rPr lang="en-US" sz="1800" b="0">
                <a:solidFill>
                  <a:srgbClr val="3333FF"/>
                </a:solidFill>
              </a:rPr>
              <a:t>      </a:t>
            </a:r>
            <a:r>
              <a:rPr lang="en-US" sz="1800" b="0" i="1">
                <a:solidFill>
                  <a:srgbClr val="3333FF"/>
                </a:solidFill>
              </a:rPr>
              <a:t>f</a:t>
            </a:r>
          </a:p>
        </p:txBody>
      </p:sp>
      <p:sp>
        <p:nvSpPr>
          <p:cNvPr id="27668" name="Freeform 20"/>
          <p:cNvSpPr>
            <a:spLocks/>
          </p:cNvSpPr>
          <p:nvPr>
            <p:custDataLst>
              <p:tags r:id="rId19"/>
            </p:custDataLst>
          </p:nvPr>
        </p:nvSpPr>
        <p:spPr bwMode="auto">
          <a:xfrm>
            <a:off x="5795963" y="3644900"/>
            <a:ext cx="227012" cy="82550"/>
          </a:xfrm>
          <a:custGeom>
            <a:avLst/>
            <a:gdLst>
              <a:gd name="T0" fmla="*/ 7 w 143"/>
              <a:gd name="T1" fmla="*/ 45 h 52"/>
              <a:gd name="T2" fmla="*/ 7 w 143"/>
              <a:gd name="T3" fmla="*/ 0 h 52"/>
              <a:gd name="T4" fmla="*/ 52 w 143"/>
              <a:gd name="T5" fmla="*/ 45 h 52"/>
              <a:gd name="T6" fmla="*/ 52 w 143"/>
              <a:gd name="T7" fmla="*/ 0 h 52"/>
              <a:gd name="T8" fmla="*/ 98 w 143"/>
              <a:gd name="T9" fmla="*/ 45 h 52"/>
              <a:gd name="T10" fmla="*/ 143 w 143"/>
              <a:gd name="T11" fmla="*/ 45 h 5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43"/>
              <a:gd name="T19" fmla="*/ 0 h 52"/>
              <a:gd name="T20" fmla="*/ 143 w 143"/>
              <a:gd name="T21" fmla="*/ 52 h 52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43" h="52">
                <a:moveTo>
                  <a:pt x="7" y="45"/>
                </a:moveTo>
                <a:cubicBezTo>
                  <a:pt x="3" y="22"/>
                  <a:pt x="0" y="0"/>
                  <a:pt x="7" y="0"/>
                </a:cubicBezTo>
                <a:cubicBezTo>
                  <a:pt x="14" y="0"/>
                  <a:pt x="45" y="45"/>
                  <a:pt x="52" y="45"/>
                </a:cubicBezTo>
                <a:cubicBezTo>
                  <a:pt x="59" y="45"/>
                  <a:pt x="44" y="0"/>
                  <a:pt x="52" y="0"/>
                </a:cubicBezTo>
                <a:cubicBezTo>
                  <a:pt x="60" y="0"/>
                  <a:pt x="83" y="38"/>
                  <a:pt x="98" y="45"/>
                </a:cubicBezTo>
                <a:cubicBezTo>
                  <a:pt x="113" y="52"/>
                  <a:pt x="136" y="45"/>
                  <a:pt x="143" y="45"/>
                </a:cubicBez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>
              <a:spcBef>
                <a:spcPct val="0"/>
              </a:spcBef>
              <a:buFontTx/>
              <a:buNone/>
            </a:pPr>
            <a:endParaRPr lang="en-US" sz="1800" b="0"/>
          </a:p>
        </p:txBody>
      </p:sp>
      <p:sp>
        <p:nvSpPr>
          <p:cNvPr id="27669" name="Text Box 21"/>
          <p:cNvSpPr txBox="1"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5508625" y="3500438"/>
            <a:ext cx="863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sz="1800" b="0">
                <a:solidFill>
                  <a:srgbClr val="3333FF"/>
                </a:solidFill>
              </a:rPr>
              <a:t>h      f</a:t>
            </a:r>
          </a:p>
        </p:txBody>
      </p:sp>
      <p:sp>
        <p:nvSpPr>
          <p:cNvPr id="27670" name="Text Box 22"/>
          <p:cNvSpPr txBox="1"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3132138" y="3716338"/>
            <a:ext cx="5032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sz="1800" b="0" i="1">
                <a:solidFill>
                  <a:srgbClr val="3333FF"/>
                </a:solidFill>
              </a:rPr>
              <a:t>f</a:t>
            </a:r>
            <a:r>
              <a:rPr lang="en-US" sz="1800" b="0">
                <a:solidFill>
                  <a:srgbClr val="3333FF"/>
                </a:solidFill>
              </a:rPr>
              <a:t>-</a:t>
            </a:r>
          </a:p>
        </p:txBody>
      </p:sp>
      <p:sp>
        <p:nvSpPr>
          <p:cNvPr id="27671" name="Text Box 23"/>
          <p:cNvSpPr txBox="1"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5508625" y="3716338"/>
            <a:ext cx="5032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sz="1800" b="0" i="1">
                <a:solidFill>
                  <a:srgbClr val="3333FF"/>
                </a:solidFill>
              </a:rPr>
              <a:t>f</a:t>
            </a:r>
            <a:r>
              <a:rPr lang="en-US" sz="1800" b="0">
                <a:solidFill>
                  <a:srgbClr val="3333FF"/>
                </a:solidFill>
              </a:rPr>
              <a:t>-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85" name="Line 17"/>
          <p:cNvSpPr>
            <a:spLocks noChangeShapeType="1"/>
          </p:cNvSpPr>
          <p:nvPr>
            <p:custDataLst>
              <p:tags r:id="rId1"/>
            </p:custDataLst>
          </p:nvPr>
        </p:nvSpPr>
        <p:spPr bwMode="auto">
          <a:xfrm flipV="1">
            <a:off x="5465135" y="2051859"/>
            <a:ext cx="1042507" cy="712605"/>
          </a:xfrm>
          <a:prstGeom prst="line">
            <a:avLst/>
          </a:prstGeom>
          <a:noFill/>
          <a:ln w="28575">
            <a:solidFill>
              <a:srgbClr val="990000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28686" name="Line 18"/>
          <p:cNvSpPr>
            <a:spLocks noChangeShapeType="1"/>
          </p:cNvSpPr>
          <p:nvPr>
            <p:custDataLst>
              <p:tags r:id="rId2"/>
            </p:custDataLst>
          </p:nvPr>
        </p:nvSpPr>
        <p:spPr bwMode="auto">
          <a:xfrm flipH="1" flipV="1">
            <a:off x="7202486" y="2027238"/>
            <a:ext cx="761299" cy="811655"/>
          </a:xfrm>
          <a:prstGeom prst="line">
            <a:avLst/>
          </a:prstGeom>
          <a:noFill/>
          <a:ln w="28575">
            <a:solidFill>
              <a:srgbClr val="990000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28695" name="Line 12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 flipV="1">
            <a:off x="6858000" y="3500437"/>
            <a:ext cx="993775" cy="890809"/>
          </a:xfrm>
          <a:prstGeom prst="line">
            <a:avLst/>
          </a:prstGeom>
          <a:noFill/>
          <a:ln w="28575">
            <a:solidFill>
              <a:srgbClr val="990000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28696" name="Line 13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 flipH="1" flipV="1">
            <a:off x="5692775" y="3424238"/>
            <a:ext cx="1186490" cy="956376"/>
          </a:xfrm>
          <a:prstGeom prst="line">
            <a:avLst/>
          </a:prstGeom>
          <a:noFill/>
          <a:ln w="28575">
            <a:solidFill>
              <a:srgbClr val="990000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28700" name="Oval 3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4729163" y="2752761"/>
            <a:ext cx="1416519" cy="684177"/>
          </a:xfrm>
          <a:prstGeom prst="ellipse">
            <a:avLst/>
          </a:prstGeom>
          <a:solidFill>
            <a:srgbClr val="99FF99"/>
          </a:solidFill>
          <a:ln w="9525">
            <a:solidFill>
              <a:srgbClr val="99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pPr>
              <a:spcBef>
                <a:spcPct val="0"/>
              </a:spcBef>
              <a:buFontTx/>
              <a:buNone/>
            </a:pPr>
            <a:endParaRPr lang="en-US" b="0">
              <a:solidFill>
                <a:srgbClr val="3333FF"/>
              </a:solidFill>
            </a:endParaRPr>
          </a:p>
        </p:txBody>
      </p:sp>
      <p:sp>
        <p:nvSpPr>
          <p:cNvPr id="28703" name="Oval 3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7081284" y="2814673"/>
            <a:ext cx="1674389" cy="684177"/>
          </a:xfrm>
          <a:prstGeom prst="ellipse">
            <a:avLst/>
          </a:prstGeom>
          <a:solidFill>
            <a:srgbClr val="99FF99"/>
          </a:solidFill>
          <a:ln w="9525">
            <a:solidFill>
              <a:srgbClr val="99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pPr>
              <a:spcBef>
                <a:spcPct val="0"/>
              </a:spcBef>
              <a:buFontTx/>
              <a:buNone/>
            </a:pPr>
            <a:endParaRPr lang="en-US" b="0">
              <a:solidFill>
                <a:srgbClr val="3333FF"/>
              </a:solidFill>
            </a:endParaRPr>
          </a:p>
        </p:txBody>
      </p:sp>
      <p:sp>
        <p:nvSpPr>
          <p:cNvPr id="28706" name="Oval 3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5617539" y="1132115"/>
            <a:ext cx="2413591" cy="906236"/>
          </a:xfrm>
          <a:prstGeom prst="ellipse">
            <a:avLst/>
          </a:prstGeom>
          <a:solidFill>
            <a:srgbClr val="99FF99"/>
          </a:solidFill>
          <a:ln w="9525">
            <a:solidFill>
              <a:srgbClr val="99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pPr>
              <a:spcBef>
                <a:spcPct val="0"/>
              </a:spcBef>
              <a:buFontTx/>
              <a:buNone/>
            </a:pPr>
            <a:endParaRPr lang="en-US" b="0">
              <a:solidFill>
                <a:srgbClr val="3333FF"/>
              </a:solidFill>
            </a:endParaRPr>
          </a:p>
        </p:txBody>
      </p:sp>
      <p:sp>
        <p:nvSpPr>
          <p:cNvPr id="28710" name="Oval 3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6075363" y="4375186"/>
            <a:ext cx="1697037" cy="684177"/>
          </a:xfrm>
          <a:prstGeom prst="ellipse">
            <a:avLst/>
          </a:prstGeom>
          <a:solidFill>
            <a:srgbClr val="99FF99"/>
          </a:solidFill>
          <a:ln w="9525">
            <a:solidFill>
              <a:srgbClr val="99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pPr>
              <a:spcBef>
                <a:spcPct val="0"/>
              </a:spcBef>
              <a:buFontTx/>
              <a:buNone/>
            </a:pPr>
            <a:endParaRPr lang="en-US" b="0">
              <a:solidFill>
                <a:srgbClr val="3333FF"/>
              </a:solidFill>
            </a:endParaRPr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title"/>
            <p:custDataLst>
              <p:tags r:id="rId9"/>
            </p:custDataLst>
          </p:nvPr>
        </p:nvSpPr>
        <p:spPr>
          <a:xfrm>
            <a:off x="248400" y="115888"/>
            <a:ext cx="8267700" cy="435600"/>
          </a:xfrm>
        </p:spPr>
        <p:txBody>
          <a:bodyPr/>
          <a:lstStyle/>
          <a:p>
            <a:pPr eaLnBrk="1" hangingPunct="1"/>
            <a:r>
              <a:rPr lang="de-CH" noProof="0" dirty="0" smtClean="0"/>
              <a:t>Ein Spezialfall der Mehrfachvererbung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  <p:custDataLst>
              <p:tags r:id="rId10"/>
            </p:custDataLst>
          </p:nvPr>
        </p:nvSpPr>
        <p:spPr>
          <a:xfrm>
            <a:off x="175565" y="875511"/>
            <a:ext cx="4927594" cy="2281250"/>
          </a:xfrm>
        </p:spPr>
        <p:txBody>
          <a:bodyPr/>
          <a:lstStyle/>
          <a:p>
            <a:pPr eaLnBrk="1" hangingPunct="1"/>
            <a:r>
              <a:rPr lang="de-CH" dirty="0" smtClean="0"/>
              <a:t>Mehrfachvererbung ermöglicht </a:t>
            </a:r>
            <a:r>
              <a:rPr lang="de-CH" noProof="0" dirty="0" smtClean="0"/>
              <a:t>einer Klasse, </a:t>
            </a:r>
            <a:r>
              <a:rPr lang="de-CH" dirty="0" smtClean="0"/>
              <a:t>zwei oder mehrere Vorfahren zu haben</a:t>
            </a:r>
            <a:endParaRPr lang="de-CH" noProof="0" dirty="0" smtClean="0"/>
          </a:p>
          <a:p>
            <a:pPr eaLnBrk="1" hangingPunct="1"/>
            <a:endParaRPr lang="de-CH" sz="800" noProof="0" dirty="0" smtClean="0"/>
          </a:p>
          <a:p>
            <a:pPr eaLnBrk="1" hangingPunct="1"/>
            <a:r>
              <a:rPr lang="de-CH" noProof="0" dirty="0" smtClean="0"/>
              <a:t>Beispiel: </a:t>
            </a:r>
            <a:r>
              <a:rPr lang="de-CH" i="1" noProof="0" dirty="0" smtClean="0">
                <a:solidFill>
                  <a:srgbClr val="3333FF"/>
                </a:solidFill>
              </a:rPr>
              <a:t>ASSISTENT</a:t>
            </a:r>
            <a:r>
              <a:rPr lang="de-CH" noProof="0" dirty="0" smtClean="0"/>
              <a:t> erbt </a:t>
            </a:r>
            <a:r>
              <a:rPr lang="de-CH" dirty="0" smtClean="0"/>
              <a:t>von</a:t>
            </a:r>
            <a:r>
              <a:rPr lang="de-CH" i="1" dirty="0">
                <a:solidFill>
                  <a:srgbClr val="3333FF"/>
                </a:solidFill>
              </a:rPr>
              <a:t> </a:t>
            </a:r>
            <a:r>
              <a:rPr lang="de-CH" i="1" dirty="0" smtClean="0">
                <a:solidFill>
                  <a:srgbClr val="3333FF"/>
                </a:solidFill>
              </a:rPr>
              <a:t>DOZENT</a:t>
            </a:r>
            <a:r>
              <a:rPr lang="de-CH" dirty="0" smtClean="0"/>
              <a:t> und</a:t>
            </a:r>
            <a:r>
              <a:rPr lang="de-CH" noProof="0" dirty="0" smtClean="0"/>
              <a:t> </a:t>
            </a:r>
            <a:r>
              <a:rPr lang="de-CH" i="1" noProof="0" dirty="0" smtClean="0">
                <a:solidFill>
                  <a:srgbClr val="3333FF"/>
                </a:solidFill>
              </a:rPr>
              <a:t>STUDENT</a:t>
            </a:r>
            <a:endParaRPr lang="de-CH" noProof="0" dirty="0" smtClean="0"/>
          </a:p>
        </p:txBody>
      </p:sp>
      <p:sp>
        <p:nvSpPr>
          <p:cNvPr id="28691" name="Text Box 8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4850282" y="2924175"/>
            <a:ext cx="1295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de-CH" sz="1800" i="1" dirty="0" smtClean="0">
                <a:solidFill>
                  <a:srgbClr val="3333FF"/>
                </a:solidFill>
                <a:latin typeface="+mn-lt"/>
              </a:rPr>
              <a:t>DOZENT</a:t>
            </a:r>
            <a:endParaRPr lang="en-US" sz="1800" b="0" i="1" dirty="0">
              <a:solidFill>
                <a:srgbClr val="3333FF"/>
              </a:solidFill>
              <a:latin typeface="+mn-lt"/>
            </a:endParaRPr>
          </a:p>
        </p:txBody>
      </p:sp>
      <p:sp>
        <p:nvSpPr>
          <p:cNvPr id="28692" name="Text Box 9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7262039" y="2998606"/>
            <a:ext cx="155826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sz="1800" b="0" i="1">
                <a:solidFill>
                  <a:srgbClr val="3333FF"/>
                </a:solidFill>
                <a:latin typeface="+mn-lt"/>
              </a:rPr>
              <a:t>STUDENT</a:t>
            </a:r>
          </a:p>
        </p:txBody>
      </p:sp>
      <p:sp>
        <p:nvSpPr>
          <p:cNvPr id="28694" name="Text Box 11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6051550" y="4532462"/>
            <a:ext cx="167832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sz="1800" b="0" i="1" dirty="0" smtClean="0">
                <a:solidFill>
                  <a:srgbClr val="3333FF"/>
                </a:solidFill>
                <a:latin typeface="+mn-lt"/>
              </a:rPr>
              <a:t>ASSISTENT</a:t>
            </a:r>
            <a:endParaRPr lang="en-US" sz="1800" b="0" i="1" dirty="0">
              <a:solidFill>
                <a:srgbClr val="3333FF"/>
              </a:solidFill>
              <a:latin typeface="+mn-lt"/>
            </a:endParaRPr>
          </a:p>
        </p:txBody>
      </p:sp>
      <p:sp>
        <p:nvSpPr>
          <p:cNvPr id="28684" name="Text Box 16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5682546" y="1262067"/>
            <a:ext cx="2311719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en-US" sz="1800" b="0" i="1" dirty="0" smtClean="0">
                <a:solidFill>
                  <a:srgbClr val="3333FF"/>
                </a:solidFill>
                <a:latin typeface="+mn-lt"/>
              </a:rPr>
              <a:t>UNIVERSITÄTS_ANGEHÖRIGER</a:t>
            </a:r>
            <a:endParaRPr lang="en-US" sz="1800" b="0" i="1" dirty="0">
              <a:solidFill>
                <a:srgbClr val="3333FF"/>
              </a:solidFill>
              <a:latin typeface="+mn-lt"/>
            </a:endParaRPr>
          </a:p>
        </p:txBody>
      </p:sp>
      <p:sp>
        <p:nvSpPr>
          <p:cNvPr id="28687" name="Text Box 19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7940675" y="1530350"/>
            <a:ext cx="647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b="0" i="1">
                <a:solidFill>
                  <a:srgbClr val="3333FF"/>
                </a:solidFill>
                <a:latin typeface="+mn-lt"/>
              </a:rPr>
              <a:t>id</a:t>
            </a:r>
          </a:p>
        </p:txBody>
      </p:sp>
      <p:sp>
        <p:nvSpPr>
          <p:cNvPr id="1019924" name="Rectangle 20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163213" y="5453234"/>
            <a:ext cx="8517237" cy="1263571"/>
          </a:xfrm>
          <a:prstGeom prst="roundRect">
            <a:avLst/>
          </a:prstGeom>
          <a:solidFill>
            <a:srgbClr val="99FF99"/>
          </a:solidFill>
          <a:ln w="9525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/>
          <a:lstStyle/>
          <a:p>
            <a:r>
              <a:rPr lang="de-CH" b="0" dirty="0" smtClean="0"/>
              <a:t>Dieses Beispiel bedingt </a:t>
            </a:r>
            <a:r>
              <a:rPr lang="de-CH" dirty="0" smtClean="0">
                <a:solidFill>
                  <a:srgbClr val="8B0000"/>
                </a:solidFill>
              </a:rPr>
              <a:t>wiederholte</a:t>
            </a:r>
            <a:r>
              <a:rPr lang="de-CH" b="0" dirty="0" smtClean="0"/>
              <a:t> Vererbung: eine Klasse ist </a:t>
            </a:r>
            <a:r>
              <a:rPr lang="de-CH" b="0" smtClean="0"/>
              <a:t>ein Nachkomme </a:t>
            </a:r>
            <a:r>
              <a:rPr lang="de-CH" b="0" dirty="0" smtClean="0"/>
              <a:t>einer anderen Klasse in mehr als einer Art (durch mehr als einen Pfad)</a:t>
            </a:r>
          </a:p>
          <a:p>
            <a:pPr marL="342900" indent="-342900"/>
            <a:endParaRPr lang="en-US" b="0" dirty="0"/>
          </a:p>
        </p:txBody>
      </p:sp>
      <p:sp>
        <p:nvSpPr>
          <p:cNvPr id="1019925" name="Text Box 21"/>
          <p:cNvSpPr txBox="1"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8032750" y="3538538"/>
            <a:ext cx="6477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sz="1800" b="0">
                <a:solidFill>
                  <a:srgbClr val="3333FF"/>
                </a:solidFill>
                <a:latin typeface="+mn-lt"/>
              </a:rPr>
              <a:t>??</a:t>
            </a:r>
          </a:p>
        </p:txBody>
      </p:sp>
      <p:sp>
        <p:nvSpPr>
          <p:cNvPr id="1019926" name="Text Box 22"/>
          <p:cNvSpPr txBox="1"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4394200" y="3424238"/>
            <a:ext cx="6477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sz="1800" b="0">
                <a:solidFill>
                  <a:srgbClr val="3333FF"/>
                </a:solidFill>
                <a:latin typeface="+mn-lt"/>
              </a:rPr>
              <a:t>??</a:t>
            </a:r>
          </a:p>
        </p:txBody>
      </p:sp>
      <p:sp>
        <p:nvSpPr>
          <p:cNvPr id="1019927" name="Text Box 23"/>
          <p:cNvSpPr txBox="1"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6735763" y="5122863"/>
            <a:ext cx="9366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sz="1800" b="0">
                <a:solidFill>
                  <a:srgbClr val="3333FF"/>
                </a:solidFill>
                <a:latin typeface="+mn-lt"/>
              </a:rPr>
              <a:t>????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9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9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9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9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9924" grpId="0" animBg="1"/>
      <p:bldP spid="1019925" grpId="0"/>
      <p:bldP spid="1019926" grpId="0"/>
      <p:bldP spid="1019927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Freeform 20"/>
          <p:cNvSpPr/>
          <p:nvPr/>
        </p:nvSpPr>
        <p:spPr bwMode="auto">
          <a:xfrm>
            <a:off x="5784112" y="2079941"/>
            <a:ext cx="742809" cy="2736000"/>
          </a:xfrm>
          <a:custGeom>
            <a:avLst/>
            <a:gdLst>
              <a:gd name="connsiteX0" fmla="*/ 691931 w 691931"/>
              <a:gd name="connsiteY0" fmla="*/ 2112580 h 2112580"/>
              <a:gd name="connsiteX1" fmla="*/ 176924 w 691931"/>
              <a:gd name="connsiteY1" fmla="*/ 1408387 h 2112580"/>
              <a:gd name="connsiteX2" fmla="*/ 71821 w 691931"/>
              <a:gd name="connsiteY2" fmla="*/ 451945 h 2112580"/>
              <a:gd name="connsiteX3" fmla="*/ 607848 w 691931"/>
              <a:gd name="connsiteY3" fmla="*/ 0 h 21125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91931" h="2112580">
                <a:moveTo>
                  <a:pt x="691931" y="2112580"/>
                </a:moveTo>
                <a:cubicBezTo>
                  <a:pt x="486103" y="1898870"/>
                  <a:pt x="280276" y="1685160"/>
                  <a:pt x="176924" y="1408387"/>
                </a:cubicBezTo>
                <a:cubicBezTo>
                  <a:pt x="73572" y="1131614"/>
                  <a:pt x="0" y="686676"/>
                  <a:pt x="71821" y="451945"/>
                </a:cubicBezTo>
                <a:cubicBezTo>
                  <a:pt x="143642" y="217214"/>
                  <a:pt x="375745" y="108607"/>
                  <a:pt x="607848" y="0"/>
                </a:cubicBezTo>
              </a:path>
            </a:pathLst>
          </a:custGeom>
          <a:noFill/>
          <a:ln w="28575" cap="flat" cmpd="sng" algn="ctr">
            <a:solidFill>
              <a:srgbClr val="990000"/>
            </a:solidFill>
            <a:prstDash val="solid"/>
            <a:round/>
            <a:headEnd type="none" w="med" len="med"/>
            <a:tailEnd type="stealth" w="lg" len="lg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22" name="Freeform 21"/>
          <p:cNvSpPr/>
          <p:nvPr/>
        </p:nvSpPr>
        <p:spPr bwMode="auto">
          <a:xfrm flipH="1">
            <a:off x="7122508" y="2085199"/>
            <a:ext cx="691931" cy="2772000"/>
          </a:xfrm>
          <a:custGeom>
            <a:avLst/>
            <a:gdLst>
              <a:gd name="connsiteX0" fmla="*/ 691931 w 691931"/>
              <a:gd name="connsiteY0" fmla="*/ 2112580 h 2112580"/>
              <a:gd name="connsiteX1" fmla="*/ 176924 w 691931"/>
              <a:gd name="connsiteY1" fmla="*/ 1408387 h 2112580"/>
              <a:gd name="connsiteX2" fmla="*/ 71821 w 691931"/>
              <a:gd name="connsiteY2" fmla="*/ 451945 h 2112580"/>
              <a:gd name="connsiteX3" fmla="*/ 607848 w 691931"/>
              <a:gd name="connsiteY3" fmla="*/ 0 h 21125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91931" h="2112580">
                <a:moveTo>
                  <a:pt x="691931" y="2112580"/>
                </a:moveTo>
                <a:cubicBezTo>
                  <a:pt x="486103" y="1898870"/>
                  <a:pt x="280276" y="1685160"/>
                  <a:pt x="176924" y="1408387"/>
                </a:cubicBezTo>
                <a:cubicBezTo>
                  <a:pt x="73572" y="1131614"/>
                  <a:pt x="0" y="686676"/>
                  <a:pt x="71821" y="451945"/>
                </a:cubicBezTo>
                <a:cubicBezTo>
                  <a:pt x="143642" y="217214"/>
                  <a:pt x="375745" y="108607"/>
                  <a:pt x="607848" y="0"/>
                </a:cubicBezTo>
              </a:path>
            </a:pathLst>
          </a:custGeom>
          <a:noFill/>
          <a:ln w="28575" cap="flat" cmpd="sng" algn="ctr">
            <a:solidFill>
              <a:srgbClr val="990000"/>
            </a:solidFill>
            <a:prstDash val="solid"/>
            <a:round/>
            <a:headEnd type="none" w="med" len="med"/>
            <a:tailEnd type="stealth" w="lg" len="lg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29703" name="Line 7"/>
          <p:cNvSpPr>
            <a:spLocks noChangeShapeType="1"/>
          </p:cNvSpPr>
          <p:nvPr>
            <p:custDataLst>
              <p:tags r:id="rId1"/>
            </p:custDataLst>
          </p:nvPr>
        </p:nvSpPr>
        <p:spPr bwMode="auto">
          <a:xfrm flipV="1">
            <a:off x="1692275" y="2062715"/>
            <a:ext cx="1295474" cy="1078947"/>
          </a:xfrm>
          <a:prstGeom prst="line">
            <a:avLst/>
          </a:prstGeom>
          <a:noFill/>
          <a:ln w="28575">
            <a:solidFill>
              <a:srgbClr val="99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de-CH"/>
          </a:p>
        </p:txBody>
      </p:sp>
      <p:sp>
        <p:nvSpPr>
          <p:cNvPr id="29704" name="Line 8"/>
          <p:cNvSpPr>
            <a:spLocks noChangeShapeType="1"/>
          </p:cNvSpPr>
          <p:nvPr>
            <p:custDataLst>
              <p:tags r:id="rId2"/>
            </p:custDataLst>
          </p:nvPr>
        </p:nvSpPr>
        <p:spPr bwMode="auto">
          <a:xfrm flipH="1" flipV="1">
            <a:off x="3040911" y="2041451"/>
            <a:ext cx="1243751" cy="1027187"/>
          </a:xfrm>
          <a:prstGeom prst="line">
            <a:avLst/>
          </a:prstGeom>
          <a:noFill/>
          <a:ln w="28575">
            <a:solidFill>
              <a:srgbClr val="99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de-CH"/>
          </a:p>
        </p:txBody>
      </p:sp>
      <p:sp>
        <p:nvSpPr>
          <p:cNvPr id="29705" name="Line 9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 flipV="1">
            <a:off x="3051544" y="3573462"/>
            <a:ext cx="1302969" cy="1232453"/>
          </a:xfrm>
          <a:prstGeom prst="line">
            <a:avLst/>
          </a:prstGeom>
          <a:noFill/>
          <a:ln w="28575">
            <a:solidFill>
              <a:srgbClr val="99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de-CH"/>
          </a:p>
        </p:txBody>
      </p:sp>
      <p:sp>
        <p:nvSpPr>
          <p:cNvPr id="29706" name="Line 10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 flipH="1" flipV="1">
            <a:off x="1763712" y="3644900"/>
            <a:ext cx="1298464" cy="1150384"/>
          </a:xfrm>
          <a:prstGeom prst="line">
            <a:avLst/>
          </a:prstGeom>
          <a:noFill/>
          <a:ln w="28575">
            <a:solidFill>
              <a:srgbClr val="99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de-CH"/>
          </a:p>
        </p:txBody>
      </p:sp>
      <p:sp>
        <p:nvSpPr>
          <p:cNvPr id="29698" name="Rectangle 2"/>
          <p:cNvSpPr>
            <a:spLocks noGrp="1" noChangeArrowheads="1"/>
          </p:cNvSpPr>
          <p:nvPr>
            <p:ph type="title"/>
            <p:custDataLst>
              <p:tags r:id="rId5"/>
            </p:custDataLst>
          </p:nvPr>
        </p:nvSpPr>
        <p:spPr>
          <a:xfrm>
            <a:off x="248400" y="115888"/>
            <a:ext cx="8578850" cy="435600"/>
          </a:xfrm>
        </p:spPr>
        <p:txBody>
          <a:bodyPr/>
          <a:lstStyle/>
          <a:p>
            <a:pPr eaLnBrk="1" hangingPunct="1"/>
            <a:r>
              <a:rPr lang="de-CH" noProof="0" dirty="0" smtClean="0"/>
              <a:t>Indirekt und direkt wiederholte Vererbung</a:t>
            </a:r>
          </a:p>
        </p:txBody>
      </p:sp>
      <p:sp>
        <p:nvSpPr>
          <p:cNvPr id="29699" name="Oval 3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411413" y="1528947"/>
            <a:ext cx="1152525" cy="504825"/>
          </a:xfrm>
          <a:prstGeom prst="ellipse">
            <a:avLst/>
          </a:prstGeom>
          <a:solidFill>
            <a:srgbClr val="99FF99"/>
          </a:solidFill>
          <a:ln w="9525">
            <a:solidFill>
              <a:srgbClr val="99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de-DE" sz="1800" b="0" i="1" dirty="0" smtClean="0">
                <a:solidFill>
                  <a:srgbClr val="3333FF"/>
                </a:solidFill>
                <a:latin typeface="+mn-lt"/>
              </a:rPr>
              <a:t>A</a:t>
            </a:r>
            <a:endParaRPr lang="de-DE" sz="1800" b="0" i="1" dirty="0">
              <a:solidFill>
                <a:srgbClr val="3333FF"/>
              </a:solidFill>
              <a:latin typeface="+mn-lt"/>
            </a:endParaRPr>
          </a:p>
        </p:txBody>
      </p:sp>
      <p:sp>
        <p:nvSpPr>
          <p:cNvPr id="29700" name="Oval 4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507106" y="4798311"/>
            <a:ext cx="1152525" cy="504825"/>
          </a:xfrm>
          <a:prstGeom prst="ellipse">
            <a:avLst/>
          </a:prstGeom>
          <a:solidFill>
            <a:srgbClr val="99FF99"/>
          </a:solidFill>
          <a:ln w="9525">
            <a:solidFill>
              <a:srgbClr val="99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de-DE" sz="1800" b="0" i="1" dirty="0" smtClean="0">
                <a:solidFill>
                  <a:srgbClr val="3333FF"/>
                </a:solidFill>
                <a:latin typeface="+mn-lt"/>
              </a:rPr>
              <a:t>D</a:t>
            </a:r>
            <a:endParaRPr lang="de-DE" sz="1800" b="0" i="1" dirty="0">
              <a:solidFill>
                <a:srgbClr val="3333FF"/>
              </a:solidFill>
              <a:latin typeface="+mn-lt"/>
            </a:endParaRPr>
          </a:p>
        </p:txBody>
      </p:sp>
      <p:sp>
        <p:nvSpPr>
          <p:cNvPr id="29701" name="Oval 5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1116013" y="3141663"/>
            <a:ext cx="1152525" cy="504825"/>
          </a:xfrm>
          <a:prstGeom prst="ellipse">
            <a:avLst/>
          </a:prstGeom>
          <a:solidFill>
            <a:srgbClr val="99FF99"/>
          </a:solidFill>
          <a:ln w="9525">
            <a:solidFill>
              <a:srgbClr val="99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de-DE" sz="1800" b="0" i="1" dirty="0" smtClean="0">
                <a:solidFill>
                  <a:srgbClr val="3333FF"/>
                </a:solidFill>
                <a:latin typeface="+mn-lt"/>
              </a:rPr>
              <a:t>B</a:t>
            </a:r>
            <a:endParaRPr lang="de-DE" sz="1800" b="0" i="1" dirty="0">
              <a:solidFill>
                <a:srgbClr val="3333FF"/>
              </a:solidFill>
              <a:latin typeface="+mn-lt"/>
            </a:endParaRPr>
          </a:p>
        </p:txBody>
      </p:sp>
      <p:sp>
        <p:nvSpPr>
          <p:cNvPr id="29702" name="Oval 6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3779838" y="3068638"/>
            <a:ext cx="1152525" cy="504825"/>
          </a:xfrm>
          <a:prstGeom prst="ellipse">
            <a:avLst/>
          </a:prstGeom>
          <a:solidFill>
            <a:srgbClr val="99FF99"/>
          </a:solidFill>
          <a:ln w="9525">
            <a:solidFill>
              <a:srgbClr val="99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de-DE" sz="1800" b="0" i="1" dirty="0" smtClean="0">
                <a:solidFill>
                  <a:srgbClr val="3333FF"/>
                </a:solidFill>
                <a:latin typeface="+mn-lt"/>
              </a:rPr>
              <a:t>C</a:t>
            </a:r>
            <a:endParaRPr lang="de-DE" sz="1800" b="0" i="1" dirty="0">
              <a:solidFill>
                <a:srgbClr val="3333FF"/>
              </a:solidFill>
              <a:latin typeface="+mn-lt"/>
            </a:endParaRPr>
          </a:p>
        </p:txBody>
      </p:sp>
      <p:sp>
        <p:nvSpPr>
          <p:cNvPr id="29711" name="Oval 15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6276528" y="1595717"/>
            <a:ext cx="1152525" cy="504825"/>
          </a:xfrm>
          <a:prstGeom prst="ellipse">
            <a:avLst/>
          </a:prstGeom>
          <a:solidFill>
            <a:srgbClr val="99FF99"/>
          </a:solidFill>
          <a:ln w="9525">
            <a:solidFill>
              <a:srgbClr val="99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de-DE" sz="1800" b="0" i="1" dirty="0" smtClean="0">
                <a:solidFill>
                  <a:srgbClr val="3333FF"/>
                </a:solidFill>
                <a:latin typeface="+mn-lt"/>
              </a:rPr>
              <a:t>A</a:t>
            </a:r>
            <a:endParaRPr lang="de-DE" sz="1800" b="0" i="1" dirty="0">
              <a:solidFill>
                <a:srgbClr val="3333FF"/>
              </a:solidFill>
              <a:latin typeface="+mn-lt"/>
            </a:endParaRPr>
          </a:p>
        </p:txBody>
      </p:sp>
      <p:sp>
        <p:nvSpPr>
          <p:cNvPr id="29712" name="Oval 16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6265895" y="4799744"/>
            <a:ext cx="1152525" cy="504825"/>
          </a:xfrm>
          <a:prstGeom prst="ellipse">
            <a:avLst/>
          </a:prstGeom>
          <a:solidFill>
            <a:srgbClr val="99FF99"/>
          </a:solidFill>
          <a:ln w="9525">
            <a:solidFill>
              <a:srgbClr val="99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de-DE" sz="1800" b="0" i="1" dirty="0" smtClean="0">
                <a:solidFill>
                  <a:srgbClr val="3333FF"/>
                </a:solidFill>
                <a:latin typeface="+mn-lt"/>
              </a:rPr>
              <a:t>D</a:t>
            </a:r>
            <a:endParaRPr lang="de-DE" sz="1800" b="0" i="1" dirty="0">
              <a:solidFill>
                <a:srgbClr val="3333FF"/>
              </a:solidFill>
              <a:latin typeface="+mn-lt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06008" y="5956478"/>
            <a:ext cx="5859887" cy="425003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de-CH" dirty="0" smtClean="0"/>
              <a:t>Auch als «Diamant des Todes» bekannt </a:t>
            </a:r>
            <a:endParaRPr lang="de-CH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248400" y="115888"/>
            <a:ext cx="8496300" cy="4356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de-CH" noProof="0" dirty="0" smtClean="0"/>
              <a:t>Mehrfachvererbung ist auch wiederholte Vererbung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179388" y="1268413"/>
            <a:ext cx="2876046" cy="777875"/>
          </a:xfrm>
        </p:spPr>
        <p:txBody>
          <a:bodyPr/>
          <a:lstStyle/>
          <a:p>
            <a:pPr eaLnBrk="1" hangingPunct="1"/>
            <a:r>
              <a:rPr lang="de-CH" noProof="0" dirty="0" smtClean="0"/>
              <a:t>Ein typischer Fall:</a:t>
            </a:r>
          </a:p>
        </p:txBody>
      </p:sp>
      <p:sp>
        <p:nvSpPr>
          <p:cNvPr id="966664" name="Line 8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 flipV="1">
            <a:off x="2923953" y="1943099"/>
            <a:ext cx="1295622" cy="885160"/>
          </a:xfrm>
          <a:prstGeom prst="line">
            <a:avLst/>
          </a:prstGeom>
          <a:noFill/>
          <a:ln w="38100">
            <a:solidFill>
              <a:srgbClr val="990000"/>
            </a:solidFill>
            <a:prstDash val="dash"/>
            <a:round/>
            <a:headEnd/>
            <a:tailEnd type="stealth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966665" name="Line 9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 flipH="1" flipV="1">
            <a:off x="4321175" y="1892299"/>
            <a:ext cx="1345978" cy="904063"/>
          </a:xfrm>
          <a:prstGeom prst="line">
            <a:avLst/>
          </a:prstGeom>
          <a:noFill/>
          <a:ln w="38100">
            <a:solidFill>
              <a:srgbClr val="990000"/>
            </a:solidFill>
            <a:prstDash val="dash"/>
            <a:round/>
            <a:headEnd/>
            <a:tailEnd type="stealth" w="lg" len="lg"/>
          </a:ln>
        </p:spPr>
        <p:txBody>
          <a:bodyPr/>
          <a:lstStyle/>
          <a:p>
            <a:endParaRPr lang="en-US"/>
          </a:p>
        </p:txBody>
      </p:sp>
      <p:grpSp>
        <p:nvGrpSpPr>
          <p:cNvPr id="2" name="Group 60"/>
          <p:cNvGrpSpPr>
            <a:grpSpLocks/>
          </p:cNvGrpSpPr>
          <p:nvPr>
            <p:custDataLst>
              <p:tags r:id="rId5"/>
            </p:custDataLst>
          </p:nvPr>
        </p:nvGrpSpPr>
        <p:grpSpPr bwMode="auto">
          <a:xfrm>
            <a:off x="3109913" y="3570288"/>
            <a:ext cx="2578100" cy="1087437"/>
            <a:chOff x="1959" y="2249"/>
            <a:chExt cx="1624" cy="685"/>
          </a:xfrm>
        </p:grpSpPr>
        <p:sp>
          <p:nvSpPr>
            <p:cNvPr id="30730" name="Line 10"/>
            <p:cNvSpPr>
              <a:spLocks noChangeShapeType="1"/>
            </p:cNvSpPr>
            <p:nvPr>
              <p:custDataLst>
                <p:tags r:id="rId20"/>
              </p:custDataLst>
            </p:nvPr>
          </p:nvSpPr>
          <p:spPr bwMode="auto">
            <a:xfrm flipV="1">
              <a:off x="2793" y="2251"/>
              <a:ext cx="790" cy="683"/>
            </a:xfrm>
            <a:prstGeom prst="line">
              <a:avLst/>
            </a:prstGeom>
            <a:noFill/>
            <a:ln w="38100">
              <a:solidFill>
                <a:srgbClr val="990000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731" name="Line 11"/>
            <p:cNvSpPr>
              <a:spLocks noChangeShapeType="1"/>
            </p:cNvSpPr>
            <p:nvPr>
              <p:custDataLst>
                <p:tags r:id="rId21"/>
              </p:custDataLst>
            </p:nvPr>
          </p:nvSpPr>
          <p:spPr bwMode="auto">
            <a:xfrm flipH="1" flipV="1">
              <a:off x="1959" y="2249"/>
              <a:ext cx="821" cy="678"/>
            </a:xfrm>
            <a:prstGeom prst="line">
              <a:avLst/>
            </a:prstGeom>
            <a:noFill/>
            <a:ln w="38100">
              <a:solidFill>
                <a:srgbClr val="990000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0736" name="Text Box 16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458788" y="2859088"/>
            <a:ext cx="1811337" cy="806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70000"/>
              </a:lnSpc>
              <a:spcBef>
                <a:spcPct val="50000"/>
              </a:spcBef>
              <a:buFontTx/>
              <a:buNone/>
            </a:pPr>
            <a:r>
              <a:rPr lang="en-US" b="0" i="1">
                <a:solidFill>
                  <a:srgbClr val="3333FF"/>
                </a:solidFill>
              </a:rPr>
              <a:t>copy</a:t>
            </a:r>
            <a:r>
              <a:rPr lang="en-US" sz="1600" b="0" i="1">
                <a:solidFill>
                  <a:srgbClr val="3333FF"/>
                </a:solidFill>
              </a:rPr>
              <a:t> </a:t>
            </a:r>
            <a:r>
              <a:rPr lang="en-US" sz="2800" b="0" baseline="30000">
                <a:solidFill>
                  <a:srgbClr val="3333FF"/>
                </a:solidFill>
              </a:rPr>
              <a:t>++</a:t>
            </a:r>
          </a:p>
          <a:p>
            <a:pPr>
              <a:lnSpc>
                <a:spcPct val="70000"/>
              </a:lnSpc>
              <a:spcBef>
                <a:spcPct val="50000"/>
              </a:spcBef>
              <a:buFontTx/>
              <a:buNone/>
            </a:pPr>
            <a:r>
              <a:rPr lang="en-US" b="0" i="1">
                <a:solidFill>
                  <a:srgbClr val="3333FF"/>
                </a:solidFill>
              </a:rPr>
              <a:t>is_equal</a:t>
            </a:r>
            <a:r>
              <a:rPr lang="en-US" sz="1600" b="0" i="1">
                <a:solidFill>
                  <a:srgbClr val="3333FF"/>
                </a:solidFill>
              </a:rPr>
              <a:t> </a:t>
            </a:r>
            <a:r>
              <a:rPr lang="en-US" sz="2800" b="0" baseline="30000">
                <a:solidFill>
                  <a:srgbClr val="3333FF"/>
                </a:solidFill>
              </a:rPr>
              <a:t>++</a:t>
            </a:r>
          </a:p>
        </p:txBody>
      </p:sp>
      <p:sp>
        <p:nvSpPr>
          <p:cNvPr id="966673" name="Text Box 17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4968875" y="1171575"/>
            <a:ext cx="1511300" cy="779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sz="1800" b="0" i="1">
                <a:solidFill>
                  <a:srgbClr val="3333FF"/>
                </a:solidFill>
              </a:rPr>
              <a:t>copy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en-US" sz="1800" b="0" i="1">
                <a:solidFill>
                  <a:srgbClr val="3333FF"/>
                </a:solidFill>
              </a:rPr>
              <a:t>is_equal</a:t>
            </a:r>
          </a:p>
        </p:txBody>
      </p:sp>
      <p:sp>
        <p:nvSpPr>
          <p:cNvPr id="966674" name="Text Box 18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4075113" y="5364163"/>
            <a:ext cx="15113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b="0">
                <a:solidFill>
                  <a:srgbClr val="990000"/>
                </a:solidFill>
                <a:latin typeface="+mn-lt"/>
              </a:rPr>
              <a:t>??</a:t>
            </a:r>
          </a:p>
        </p:txBody>
      </p:sp>
      <p:sp>
        <p:nvSpPr>
          <p:cNvPr id="966676" name="Text Box 20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5197475" y="4498975"/>
            <a:ext cx="32559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b="0" i="1">
                <a:solidFill>
                  <a:srgbClr val="3333FF"/>
                </a:solidFill>
              </a:rPr>
              <a:t>copy</a:t>
            </a:r>
            <a:r>
              <a:rPr lang="en-US" b="0">
                <a:solidFill>
                  <a:srgbClr val="3333FF"/>
                </a:solidFill>
              </a:rPr>
              <a:t>       </a:t>
            </a:r>
            <a:r>
              <a:rPr lang="en-US" b="0" i="1">
                <a:solidFill>
                  <a:srgbClr val="3333FF"/>
                </a:solidFill>
              </a:rPr>
              <a:t>C_copy</a:t>
            </a:r>
          </a:p>
        </p:txBody>
      </p:sp>
      <p:sp>
        <p:nvSpPr>
          <p:cNvPr id="966678" name="Freeform 22"/>
          <p:cNvSpPr>
            <a:spLocks/>
          </p:cNvSpPr>
          <p:nvPr>
            <p:custDataLst>
              <p:tags r:id="rId10"/>
            </p:custDataLst>
          </p:nvPr>
        </p:nvSpPr>
        <p:spPr bwMode="auto">
          <a:xfrm>
            <a:off x="6022975" y="4660900"/>
            <a:ext cx="465138" cy="207963"/>
          </a:xfrm>
          <a:custGeom>
            <a:avLst/>
            <a:gdLst>
              <a:gd name="T0" fmla="*/ 7 w 143"/>
              <a:gd name="T1" fmla="*/ 45 h 52"/>
              <a:gd name="T2" fmla="*/ 7 w 143"/>
              <a:gd name="T3" fmla="*/ 0 h 52"/>
              <a:gd name="T4" fmla="*/ 52 w 143"/>
              <a:gd name="T5" fmla="*/ 45 h 52"/>
              <a:gd name="T6" fmla="*/ 52 w 143"/>
              <a:gd name="T7" fmla="*/ 0 h 52"/>
              <a:gd name="T8" fmla="*/ 98 w 143"/>
              <a:gd name="T9" fmla="*/ 45 h 52"/>
              <a:gd name="T10" fmla="*/ 143 w 143"/>
              <a:gd name="T11" fmla="*/ 45 h 5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43"/>
              <a:gd name="T19" fmla="*/ 0 h 52"/>
              <a:gd name="T20" fmla="*/ 143 w 143"/>
              <a:gd name="T21" fmla="*/ 52 h 52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43" h="52">
                <a:moveTo>
                  <a:pt x="7" y="45"/>
                </a:moveTo>
                <a:cubicBezTo>
                  <a:pt x="3" y="22"/>
                  <a:pt x="0" y="0"/>
                  <a:pt x="7" y="0"/>
                </a:cubicBezTo>
                <a:cubicBezTo>
                  <a:pt x="14" y="0"/>
                  <a:pt x="45" y="45"/>
                  <a:pt x="52" y="45"/>
                </a:cubicBezTo>
                <a:cubicBezTo>
                  <a:pt x="59" y="45"/>
                  <a:pt x="44" y="0"/>
                  <a:pt x="52" y="0"/>
                </a:cubicBezTo>
                <a:cubicBezTo>
                  <a:pt x="60" y="0"/>
                  <a:pt x="83" y="38"/>
                  <a:pt x="98" y="45"/>
                </a:cubicBezTo>
                <a:cubicBezTo>
                  <a:pt x="113" y="52"/>
                  <a:pt x="136" y="45"/>
                  <a:pt x="143" y="45"/>
                </a:cubicBez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>
              <a:spcBef>
                <a:spcPct val="0"/>
              </a:spcBef>
              <a:buFontTx/>
              <a:buNone/>
            </a:pPr>
            <a:endParaRPr lang="en-US" b="0">
              <a:solidFill>
                <a:srgbClr val="3333FF"/>
              </a:solidFill>
            </a:endParaRPr>
          </a:p>
        </p:txBody>
      </p:sp>
      <p:sp>
        <p:nvSpPr>
          <p:cNvPr id="966679" name="Text Box 23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5124450" y="4872038"/>
            <a:ext cx="37020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b="0" i="1">
                <a:solidFill>
                  <a:srgbClr val="3333FF"/>
                </a:solidFill>
              </a:rPr>
              <a:t>is_equal</a:t>
            </a:r>
            <a:r>
              <a:rPr lang="en-US" b="0">
                <a:solidFill>
                  <a:srgbClr val="3333FF"/>
                </a:solidFill>
              </a:rPr>
              <a:t>        </a:t>
            </a:r>
            <a:r>
              <a:rPr lang="en-US" b="0" i="1">
                <a:solidFill>
                  <a:srgbClr val="3333FF"/>
                </a:solidFill>
              </a:rPr>
              <a:t>C_is_equal</a:t>
            </a:r>
          </a:p>
        </p:txBody>
      </p:sp>
      <p:sp>
        <p:nvSpPr>
          <p:cNvPr id="966680" name="Freeform 24"/>
          <p:cNvSpPr>
            <a:spLocks/>
          </p:cNvSpPr>
          <p:nvPr>
            <p:custDataLst>
              <p:tags r:id="rId12"/>
            </p:custDataLst>
          </p:nvPr>
        </p:nvSpPr>
        <p:spPr bwMode="auto">
          <a:xfrm>
            <a:off x="6510338" y="5008563"/>
            <a:ext cx="465137" cy="207962"/>
          </a:xfrm>
          <a:custGeom>
            <a:avLst/>
            <a:gdLst>
              <a:gd name="T0" fmla="*/ 7 w 143"/>
              <a:gd name="T1" fmla="*/ 45 h 52"/>
              <a:gd name="T2" fmla="*/ 7 w 143"/>
              <a:gd name="T3" fmla="*/ 0 h 52"/>
              <a:gd name="T4" fmla="*/ 52 w 143"/>
              <a:gd name="T5" fmla="*/ 45 h 52"/>
              <a:gd name="T6" fmla="*/ 52 w 143"/>
              <a:gd name="T7" fmla="*/ 0 h 52"/>
              <a:gd name="T8" fmla="*/ 98 w 143"/>
              <a:gd name="T9" fmla="*/ 45 h 52"/>
              <a:gd name="T10" fmla="*/ 143 w 143"/>
              <a:gd name="T11" fmla="*/ 45 h 5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43"/>
              <a:gd name="T19" fmla="*/ 0 h 52"/>
              <a:gd name="T20" fmla="*/ 143 w 143"/>
              <a:gd name="T21" fmla="*/ 52 h 52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43" h="52">
                <a:moveTo>
                  <a:pt x="7" y="45"/>
                </a:moveTo>
                <a:cubicBezTo>
                  <a:pt x="3" y="22"/>
                  <a:pt x="0" y="0"/>
                  <a:pt x="7" y="0"/>
                </a:cubicBezTo>
                <a:cubicBezTo>
                  <a:pt x="14" y="0"/>
                  <a:pt x="45" y="45"/>
                  <a:pt x="52" y="45"/>
                </a:cubicBezTo>
                <a:cubicBezTo>
                  <a:pt x="59" y="45"/>
                  <a:pt x="44" y="0"/>
                  <a:pt x="52" y="0"/>
                </a:cubicBezTo>
                <a:cubicBezTo>
                  <a:pt x="60" y="0"/>
                  <a:pt x="83" y="38"/>
                  <a:pt x="98" y="45"/>
                </a:cubicBezTo>
                <a:cubicBezTo>
                  <a:pt x="113" y="52"/>
                  <a:pt x="136" y="45"/>
                  <a:pt x="143" y="45"/>
                </a:cubicBez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>
              <a:spcBef>
                <a:spcPct val="0"/>
              </a:spcBef>
              <a:buFontTx/>
              <a:buNone/>
            </a:pPr>
            <a:endParaRPr lang="en-US" b="0">
              <a:solidFill>
                <a:srgbClr val="3333FF"/>
              </a:solidFill>
            </a:endParaRPr>
          </a:p>
        </p:txBody>
      </p:sp>
      <p:sp>
        <p:nvSpPr>
          <p:cNvPr id="30766" name="Oval 3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5022850" y="2797211"/>
            <a:ext cx="1185713" cy="684177"/>
          </a:xfrm>
          <a:prstGeom prst="ellipse">
            <a:avLst/>
          </a:prstGeom>
          <a:solidFill>
            <a:srgbClr val="99FF99"/>
          </a:solidFill>
          <a:ln w="9525">
            <a:solidFill>
              <a:srgbClr val="99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pPr>
              <a:spcBef>
                <a:spcPct val="0"/>
              </a:spcBef>
              <a:buFontTx/>
              <a:buNone/>
            </a:pPr>
            <a:endParaRPr lang="en-US" b="0">
              <a:solidFill>
                <a:srgbClr val="3333FF"/>
              </a:solidFill>
            </a:endParaRPr>
          </a:p>
        </p:txBody>
      </p:sp>
      <p:sp>
        <p:nvSpPr>
          <p:cNvPr id="30767" name="Text Box 6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4768850" y="2930525"/>
            <a:ext cx="160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en-US" b="0" i="1">
                <a:solidFill>
                  <a:srgbClr val="3333FF"/>
                </a:solidFill>
              </a:rPr>
              <a:t>C</a:t>
            </a:r>
            <a:endParaRPr lang="en-US" b="0">
              <a:solidFill>
                <a:srgbClr val="3333FF"/>
              </a:solidFill>
            </a:endParaRPr>
          </a:p>
        </p:txBody>
      </p:sp>
      <p:sp>
        <p:nvSpPr>
          <p:cNvPr id="30770" name="Oval 3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2370138" y="2811498"/>
            <a:ext cx="1185713" cy="684177"/>
          </a:xfrm>
          <a:prstGeom prst="ellipse">
            <a:avLst/>
          </a:prstGeom>
          <a:solidFill>
            <a:srgbClr val="99FF99"/>
          </a:solidFill>
          <a:ln w="9525">
            <a:solidFill>
              <a:srgbClr val="99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pPr>
              <a:spcBef>
                <a:spcPct val="0"/>
              </a:spcBef>
              <a:buFontTx/>
              <a:buNone/>
            </a:pPr>
            <a:endParaRPr lang="en-US" b="0">
              <a:solidFill>
                <a:srgbClr val="3333FF"/>
              </a:solidFill>
            </a:endParaRPr>
          </a:p>
        </p:txBody>
      </p:sp>
      <p:sp>
        <p:nvSpPr>
          <p:cNvPr id="30771" name="Text Box 6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2116138" y="2944813"/>
            <a:ext cx="160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en-US" b="0" i="1">
                <a:solidFill>
                  <a:srgbClr val="3333FF"/>
                </a:solidFill>
              </a:rPr>
              <a:t>LIST</a:t>
            </a:r>
            <a:endParaRPr lang="en-US" b="0">
              <a:solidFill>
                <a:srgbClr val="3333FF"/>
              </a:solidFill>
            </a:endParaRPr>
          </a:p>
        </p:txBody>
      </p:sp>
      <p:sp>
        <p:nvSpPr>
          <p:cNvPr id="30774" name="Oval 3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3836988" y="4665698"/>
            <a:ext cx="1185713" cy="684177"/>
          </a:xfrm>
          <a:prstGeom prst="ellipse">
            <a:avLst/>
          </a:prstGeom>
          <a:solidFill>
            <a:srgbClr val="99FF99"/>
          </a:solidFill>
          <a:ln w="9525">
            <a:solidFill>
              <a:srgbClr val="99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pPr>
              <a:spcBef>
                <a:spcPct val="0"/>
              </a:spcBef>
              <a:buFontTx/>
              <a:buNone/>
            </a:pPr>
            <a:endParaRPr lang="en-US" b="0">
              <a:latin typeface="Arial" pitchFamily="34" charset="0"/>
            </a:endParaRPr>
          </a:p>
        </p:txBody>
      </p:sp>
      <p:sp>
        <p:nvSpPr>
          <p:cNvPr id="30775" name="Text Box 6"/>
          <p:cNvSpPr txBox="1"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3582988" y="4799013"/>
            <a:ext cx="160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en-US" b="0" i="1">
                <a:solidFill>
                  <a:srgbClr val="3333FF"/>
                </a:solidFill>
              </a:rPr>
              <a:t>D</a:t>
            </a:r>
            <a:endParaRPr lang="en-US" b="0">
              <a:solidFill>
                <a:srgbClr val="3333FF"/>
              </a:solidFill>
            </a:endParaRPr>
          </a:p>
        </p:txBody>
      </p:sp>
      <p:sp>
        <p:nvSpPr>
          <p:cNvPr id="35" name="Oval 3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3684588" y="1171611"/>
            <a:ext cx="1185713" cy="684177"/>
          </a:xfrm>
          <a:prstGeom prst="ellipse">
            <a:avLst/>
          </a:prstGeom>
          <a:solidFill>
            <a:srgbClr val="99FF99"/>
          </a:solidFill>
          <a:ln w="9525">
            <a:solidFill>
              <a:srgbClr val="99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pPr>
              <a:spcBef>
                <a:spcPct val="0"/>
              </a:spcBef>
              <a:buFontTx/>
              <a:buNone/>
            </a:pPr>
            <a:endParaRPr lang="en-US" b="0">
              <a:solidFill>
                <a:srgbClr val="3333FF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3540647" y="1294937"/>
            <a:ext cx="139286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i="1" smtClean="0">
                <a:solidFill>
                  <a:srgbClr val="3333FF"/>
                </a:solidFill>
              </a:rPr>
              <a:t>ANY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6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9666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6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9666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6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6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6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6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6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6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6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6664" grpId="0" animBg="1"/>
      <p:bldP spid="966665" grpId="0" animBg="1"/>
      <p:bldP spid="30736" grpId="0"/>
      <p:bldP spid="966673" grpId="0"/>
      <p:bldP spid="966674" grpId="0"/>
      <p:bldP spid="966674" grpId="1"/>
      <p:bldP spid="966676" grpId="0"/>
      <p:bldP spid="966678" grpId="0" animBg="1"/>
      <p:bldP spid="966679" grpId="0"/>
      <p:bldP spid="966680" grpId="0" animBg="1"/>
      <p:bldP spid="30774" grpId="0" animBg="1"/>
      <p:bldP spid="30775" grpId="0"/>
      <p:bldP spid="35" grpId="0" animBg="1"/>
      <p:bldP spid="33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ChangeArrowheads="1"/>
          </p:cNvSpPr>
          <p:nvPr>
            <p:ph type="title" idx="4294967295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de-CH" noProof="0" dirty="0" smtClean="0"/>
              <a:t>Akzeptable Namenskonflikte</a:t>
            </a:r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body" idx="4294967295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de-CH" noProof="0" dirty="0" smtClean="0"/>
              <a:t>Wenn geerbte Features alle den gleichen Namen haben, besteht kein schädlicher </a:t>
            </a:r>
            <a:r>
              <a:rPr lang="de-CH" dirty="0" smtClean="0"/>
              <a:t>Namenskonflikt, falls</a:t>
            </a:r>
            <a:r>
              <a:rPr lang="de-CH" noProof="0" dirty="0" smtClean="0"/>
              <a:t>:</a:t>
            </a:r>
          </a:p>
          <a:p>
            <a:pPr lvl="1" eaLnBrk="1" hangingPunct="1"/>
            <a:r>
              <a:rPr lang="de-CH" noProof="0" dirty="0" smtClean="0"/>
              <a:t>Sie alle eine kompatible Signatur haben</a:t>
            </a:r>
          </a:p>
          <a:p>
            <a:pPr lvl="1" eaLnBrk="1" hangingPunct="1"/>
            <a:r>
              <a:rPr lang="de-CH" noProof="0" dirty="0" smtClean="0"/>
              <a:t>Maximal eines von ihnen wirksam ist</a:t>
            </a:r>
          </a:p>
          <a:p>
            <a:pPr lvl="1" eaLnBrk="1" hangingPunct="1"/>
            <a:endParaRPr lang="de-CH" noProof="0" dirty="0" smtClean="0"/>
          </a:p>
          <a:p>
            <a:pPr eaLnBrk="1" hangingPunct="1"/>
            <a:r>
              <a:rPr lang="de-CH" noProof="0" dirty="0" smtClean="0">
                <a:solidFill>
                  <a:srgbClr val="8B0000"/>
                </a:solidFill>
              </a:rPr>
              <a:t>Die Semantik eines solchen Falls:</a:t>
            </a:r>
          </a:p>
          <a:p>
            <a:pPr lvl="1" eaLnBrk="1" hangingPunct="1"/>
            <a:r>
              <a:rPr lang="de-CH" noProof="0" dirty="0" smtClean="0"/>
              <a:t>Alle Features zu einem verschmelzen</a:t>
            </a:r>
          </a:p>
          <a:p>
            <a:pPr lvl="1" eaLnBrk="1" hangingPunct="1"/>
            <a:r>
              <a:rPr lang="de-CH" noProof="0" dirty="0" smtClean="0"/>
              <a:t>Falls es ein wirksames Feature gibt, wird dessen Implementierung übernommen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52" name="Line 36"/>
          <p:cNvSpPr>
            <a:spLocks noChangeShapeType="1"/>
          </p:cNvSpPr>
          <p:nvPr>
            <p:custDataLst>
              <p:tags r:id="rId1"/>
            </p:custDataLst>
          </p:nvPr>
        </p:nvSpPr>
        <p:spPr bwMode="auto">
          <a:xfrm flipV="1">
            <a:off x="2930525" y="1677988"/>
            <a:ext cx="1295400" cy="576262"/>
          </a:xfrm>
          <a:prstGeom prst="line">
            <a:avLst/>
          </a:prstGeom>
          <a:noFill/>
          <a:ln w="28575">
            <a:solidFill>
              <a:srgbClr val="99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1753" name="Line 37"/>
          <p:cNvSpPr>
            <a:spLocks noChangeShapeType="1"/>
          </p:cNvSpPr>
          <p:nvPr>
            <p:custDataLst>
              <p:tags r:id="rId2"/>
            </p:custDataLst>
          </p:nvPr>
        </p:nvSpPr>
        <p:spPr bwMode="auto">
          <a:xfrm flipH="1" flipV="1">
            <a:off x="4225925" y="1677988"/>
            <a:ext cx="1296988" cy="503237"/>
          </a:xfrm>
          <a:prstGeom prst="line">
            <a:avLst/>
          </a:prstGeom>
          <a:noFill/>
          <a:ln w="28575">
            <a:solidFill>
              <a:srgbClr val="99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1754" name="Line 38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 flipV="1">
            <a:off x="4297363" y="2686050"/>
            <a:ext cx="1295400" cy="576263"/>
          </a:xfrm>
          <a:prstGeom prst="line">
            <a:avLst/>
          </a:prstGeom>
          <a:noFill/>
          <a:ln w="28575">
            <a:solidFill>
              <a:srgbClr val="99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1755" name="Line 39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 flipH="1" flipV="1">
            <a:off x="3001963" y="2757488"/>
            <a:ext cx="1296987" cy="503237"/>
          </a:xfrm>
          <a:prstGeom prst="line">
            <a:avLst/>
          </a:prstGeom>
          <a:noFill/>
          <a:ln w="28575">
            <a:solidFill>
              <a:srgbClr val="99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1746" name="Rectangle 2"/>
          <p:cNvSpPr>
            <a:spLocks noGrp="1" noChangeArrowheads="1"/>
          </p:cNvSpPr>
          <p:nvPr>
            <p:ph type="title"/>
            <p:custDataLst>
              <p:tags r:id="rId5"/>
            </p:custDataLst>
          </p:nvPr>
        </p:nvSpPr>
        <p:spPr/>
        <p:txBody>
          <a:bodyPr/>
          <a:lstStyle/>
          <a:p>
            <a:pPr eaLnBrk="1" hangingPunct="1"/>
            <a:r>
              <a:rPr lang="de-CH" noProof="0" dirty="0" smtClean="0"/>
              <a:t>Teilen und Abgleichung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  <p:custDataLst>
              <p:tags r:id="rId6"/>
            </p:custDataLst>
          </p:nvPr>
        </p:nvSpPr>
        <p:spPr>
          <a:xfrm>
            <a:off x="179388" y="4157663"/>
            <a:ext cx="8713787" cy="2224087"/>
          </a:xfrm>
        </p:spPr>
        <p:txBody>
          <a:bodyPr/>
          <a:lstStyle/>
          <a:p>
            <a:pPr eaLnBrk="1" hangingPunct="1"/>
            <a:r>
              <a:rPr lang="de-CH" noProof="0" dirty="0" smtClean="0"/>
              <a:t>Features, wie z.B. </a:t>
            </a:r>
            <a:r>
              <a:rPr lang="de-CH" i="1" noProof="0" dirty="0" smtClean="0">
                <a:solidFill>
                  <a:srgbClr val="3333FF"/>
                </a:solidFill>
              </a:rPr>
              <a:t>f</a:t>
            </a:r>
            <a:r>
              <a:rPr lang="de-CH" noProof="0" dirty="0" smtClean="0"/>
              <a:t>, die auf ihren Vererbungspfaden nicht umbenannt wurden, werden geteilt (</a:t>
            </a:r>
            <a:r>
              <a:rPr lang="de-CH" i="1" noProof="0" dirty="0" smtClean="0"/>
              <a:t>shared</a:t>
            </a:r>
            <a:r>
              <a:rPr lang="de-CH" noProof="0" dirty="0" smtClean="0"/>
              <a:t>).</a:t>
            </a:r>
          </a:p>
          <a:p>
            <a:pPr eaLnBrk="1" hangingPunct="1"/>
            <a:r>
              <a:rPr lang="de-CH" noProof="0" dirty="0" smtClean="0"/>
              <a:t>Features, wie z.B. </a:t>
            </a:r>
            <a:r>
              <a:rPr lang="de-CH" i="1" noProof="0" dirty="0" smtClean="0">
                <a:solidFill>
                  <a:srgbClr val="3333FF"/>
                </a:solidFill>
              </a:rPr>
              <a:t>g</a:t>
            </a:r>
            <a:r>
              <a:rPr lang="de-CH" noProof="0" dirty="0" smtClean="0"/>
              <a:t>, die unter </a:t>
            </a:r>
            <a:r>
              <a:rPr lang="de-CH" dirty="0" smtClean="0"/>
              <a:t>unterschiedlichem Namen geerbt werden, werden vervielfältigt (</a:t>
            </a:r>
            <a:r>
              <a:rPr lang="de-CH" i="1" dirty="0" smtClean="0"/>
              <a:t>replicated</a:t>
            </a:r>
            <a:r>
              <a:rPr lang="de-CH" dirty="0" smtClean="0"/>
              <a:t>)</a:t>
            </a:r>
            <a:r>
              <a:rPr lang="de-CH" noProof="0" dirty="0" smtClean="0"/>
              <a:t>.</a:t>
            </a:r>
          </a:p>
        </p:txBody>
      </p:sp>
      <p:sp>
        <p:nvSpPr>
          <p:cNvPr id="31748" name="Oval 32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3649663" y="1173163"/>
            <a:ext cx="1152525" cy="504825"/>
          </a:xfrm>
          <a:prstGeom prst="ellipse">
            <a:avLst/>
          </a:prstGeom>
          <a:solidFill>
            <a:srgbClr val="99FF99"/>
          </a:solidFill>
          <a:ln w="9525">
            <a:solidFill>
              <a:srgbClr val="99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pPr>
              <a:spcBef>
                <a:spcPct val="0"/>
              </a:spcBef>
              <a:buFontTx/>
              <a:buNone/>
            </a:pPr>
            <a:endParaRPr lang="en-US" sz="1800" b="0">
              <a:latin typeface="Arial" pitchFamily="34" charset="0"/>
            </a:endParaRPr>
          </a:p>
        </p:txBody>
      </p:sp>
      <p:sp>
        <p:nvSpPr>
          <p:cNvPr id="31749" name="Oval 33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3649663" y="3262313"/>
            <a:ext cx="1152525" cy="504825"/>
          </a:xfrm>
          <a:prstGeom prst="ellipse">
            <a:avLst/>
          </a:prstGeom>
          <a:solidFill>
            <a:srgbClr val="99FF99"/>
          </a:solidFill>
          <a:ln w="9525">
            <a:solidFill>
              <a:srgbClr val="99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pPr>
              <a:spcBef>
                <a:spcPct val="0"/>
              </a:spcBef>
              <a:buFontTx/>
              <a:buNone/>
            </a:pPr>
            <a:endParaRPr lang="en-US" sz="1800" b="0">
              <a:latin typeface="Arial" pitchFamily="34" charset="0"/>
            </a:endParaRPr>
          </a:p>
        </p:txBody>
      </p:sp>
      <p:sp>
        <p:nvSpPr>
          <p:cNvPr id="31750" name="Oval 34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354263" y="2254250"/>
            <a:ext cx="1152525" cy="504825"/>
          </a:xfrm>
          <a:prstGeom prst="ellipse">
            <a:avLst/>
          </a:prstGeom>
          <a:solidFill>
            <a:srgbClr val="99FF99"/>
          </a:solidFill>
          <a:ln w="9525">
            <a:solidFill>
              <a:srgbClr val="99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pPr>
              <a:spcBef>
                <a:spcPct val="0"/>
              </a:spcBef>
              <a:buFontTx/>
              <a:buNone/>
            </a:pPr>
            <a:endParaRPr lang="en-US" sz="1800" b="0">
              <a:latin typeface="Arial" pitchFamily="34" charset="0"/>
            </a:endParaRPr>
          </a:p>
        </p:txBody>
      </p:sp>
      <p:sp>
        <p:nvSpPr>
          <p:cNvPr id="31751" name="Oval 35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5018088" y="2181225"/>
            <a:ext cx="1152525" cy="504825"/>
          </a:xfrm>
          <a:prstGeom prst="ellipse">
            <a:avLst/>
          </a:prstGeom>
          <a:solidFill>
            <a:srgbClr val="99FF99"/>
          </a:solidFill>
          <a:ln w="9525">
            <a:solidFill>
              <a:srgbClr val="99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pPr>
              <a:spcBef>
                <a:spcPct val="0"/>
              </a:spcBef>
              <a:buFontTx/>
              <a:buNone/>
            </a:pPr>
            <a:endParaRPr lang="en-US" sz="1800" b="0">
              <a:latin typeface="Arial" pitchFamily="34" charset="0"/>
            </a:endParaRPr>
          </a:p>
        </p:txBody>
      </p:sp>
      <p:sp>
        <p:nvSpPr>
          <p:cNvPr id="31756" name="Text Box 40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4010025" y="1246188"/>
            <a:ext cx="5048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sz="1800" b="0" i="1">
                <a:solidFill>
                  <a:srgbClr val="3333FF"/>
                </a:solidFill>
                <a:latin typeface="+mn-lt"/>
              </a:rPr>
              <a:t>A</a:t>
            </a:r>
          </a:p>
        </p:txBody>
      </p:sp>
      <p:sp>
        <p:nvSpPr>
          <p:cNvPr id="31757" name="Text Box 41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2641600" y="2325688"/>
            <a:ext cx="5048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sz="1800" b="0" i="1">
                <a:solidFill>
                  <a:srgbClr val="3333FF"/>
                </a:solidFill>
                <a:latin typeface="+mn-lt"/>
              </a:rPr>
              <a:t>B</a:t>
            </a:r>
          </a:p>
        </p:txBody>
      </p:sp>
      <p:sp>
        <p:nvSpPr>
          <p:cNvPr id="31758" name="Text Box 42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5378450" y="2254250"/>
            <a:ext cx="5048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sz="1800" b="0" i="1">
                <a:solidFill>
                  <a:srgbClr val="3333FF"/>
                </a:solidFill>
                <a:latin typeface="+mn-lt"/>
              </a:rPr>
              <a:t>C</a:t>
            </a:r>
          </a:p>
        </p:txBody>
      </p:sp>
      <p:sp>
        <p:nvSpPr>
          <p:cNvPr id="31759" name="Text Box 43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4010025" y="3333750"/>
            <a:ext cx="5048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sz="1800" b="0" i="1">
                <a:solidFill>
                  <a:srgbClr val="3333FF"/>
                </a:solidFill>
                <a:latin typeface="+mn-lt"/>
              </a:rPr>
              <a:t>D</a:t>
            </a:r>
          </a:p>
        </p:txBody>
      </p:sp>
      <p:sp>
        <p:nvSpPr>
          <p:cNvPr id="31760" name="Text Box 44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4895850" y="979488"/>
            <a:ext cx="15113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ts val="0"/>
              </a:spcBef>
              <a:buFontTx/>
              <a:buNone/>
            </a:pPr>
            <a:r>
              <a:rPr lang="en-US" sz="1800" b="0" i="1">
                <a:solidFill>
                  <a:srgbClr val="3333FF"/>
                </a:solidFill>
                <a:latin typeface="+mn-lt"/>
              </a:rPr>
              <a:t>f</a:t>
            </a:r>
          </a:p>
          <a:p>
            <a:pPr>
              <a:spcBef>
                <a:spcPts val="0"/>
              </a:spcBef>
              <a:buFontTx/>
              <a:buNone/>
            </a:pPr>
            <a:r>
              <a:rPr lang="en-US" sz="1800" b="0" i="1">
                <a:solidFill>
                  <a:srgbClr val="3333FF"/>
                </a:solidFill>
                <a:latin typeface="+mn-lt"/>
              </a:rPr>
              <a:t>g</a:t>
            </a:r>
          </a:p>
        </p:txBody>
      </p:sp>
      <p:sp>
        <p:nvSpPr>
          <p:cNvPr id="31761" name="Text Box 45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1208088" y="2012950"/>
            <a:ext cx="11572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sz="1800" b="0" i="1">
                <a:solidFill>
                  <a:srgbClr val="3333FF"/>
                </a:solidFill>
                <a:latin typeface="+mn-lt"/>
              </a:rPr>
              <a:t>g</a:t>
            </a:r>
            <a:r>
              <a:rPr lang="en-US" sz="1800" b="0">
                <a:latin typeface="+mn-lt"/>
              </a:rPr>
              <a:t>      </a:t>
            </a:r>
            <a:r>
              <a:rPr lang="en-US" sz="1800" b="0" i="1">
                <a:solidFill>
                  <a:srgbClr val="3333FF"/>
                </a:solidFill>
                <a:latin typeface="+mn-lt"/>
              </a:rPr>
              <a:t>g_b</a:t>
            </a:r>
          </a:p>
        </p:txBody>
      </p:sp>
      <p:sp>
        <p:nvSpPr>
          <p:cNvPr id="31762" name="Freeform 46"/>
          <p:cNvSpPr>
            <a:spLocks/>
          </p:cNvSpPr>
          <p:nvPr>
            <p:custDataLst>
              <p:tags r:id="rId17"/>
            </p:custDataLst>
          </p:nvPr>
        </p:nvSpPr>
        <p:spPr bwMode="auto">
          <a:xfrm>
            <a:off x="1484313" y="2173288"/>
            <a:ext cx="227012" cy="82550"/>
          </a:xfrm>
          <a:custGeom>
            <a:avLst/>
            <a:gdLst>
              <a:gd name="T0" fmla="*/ 7 w 143"/>
              <a:gd name="T1" fmla="*/ 45 h 52"/>
              <a:gd name="T2" fmla="*/ 7 w 143"/>
              <a:gd name="T3" fmla="*/ 0 h 52"/>
              <a:gd name="T4" fmla="*/ 52 w 143"/>
              <a:gd name="T5" fmla="*/ 45 h 52"/>
              <a:gd name="T6" fmla="*/ 52 w 143"/>
              <a:gd name="T7" fmla="*/ 0 h 52"/>
              <a:gd name="T8" fmla="*/ 98 w 143"/>
              <a:gd name="T9" fmla="*/ 45 h 52"/>
              <a:gd name="T10" fmla="*/ 143 w 143"/>
              <a:gd name="T11" fmla="*/ 45 h 5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43"/>
              <a:gd name="T19" fmla="*/ 0 h 52"/>
              <a:gd name="T20" fmla="*/ 143 w 143"/>
              <a:gd name="T21" fmla="*/ 52 h 52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43" h="52">
                <a:moveTo>
                  <a:pt x="7" y="45"/>
                </a:moveTo>
                <a:cubicBezTo>
                  <a:pt x="3" y="22"/>
                  <a:pt x="0" y="0"/>
                  <a:pt x="7" y="0"/>
                </a:cubicBezTo>
                <a:cubicBezTo>
                  <a:pt x="14" y="0"/>
                  <a:pt x="45" y="45"/>
                  <a:pt x="52" y="45"/>
                </a:cubicBezTo>
                <a:cubicBezTo>
                  <a:pt x="59" y="45"/>
                  <a:pt x="44" y="0"/>
                  <a:pt x="52" y="0"/>
                </a:cubicBezTo>
                <a:cubicBezTo>
                  <a:pt x="60" y="0"/>
                  <a:pt x="83" y="38"/>
                  <a:pt x="98" y="45"/>
                </a:cubicBezTo>
                <a:cubicBezTo>
                  <a:pt x="113" y="52"/>
                  <a:pt x="136" y="45"/>
                  <a:pt x="143" y="45"/>
                </a:cubicBez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>
              <a:spcBef>
                <a:spcPct val="0"/>
              </a:spcBef>
              <a:buFontTx/>
              <a:buNone/>
            </a:pPr>
            <a:endParaRPr lang="en-US" sz="1800" b="0">
              <a:latin typeface="Arial" pitchFamily="34" charset="0"/>
            </a:endParaRPr>
          </a:p>
        </p:txBody>
      </p:sp>
      <p:sp>
        <p:nvSpPr>
          <p:cNvPr id="31763" name="Text Box 47"/>
          <p:cNvSpPr txBox="1"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6102350" y="1990725"/>
            <a:ext cx="11572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sz="1800" b="0" i="1">
                <a:solidFill>
                  <a:srgbClr val="3333FF"/>
                </a:solidFill>
                <a:latin typeface="+mn-lt"/>
              </a:rPr>
              <a:t>g</a:t>
            </a:r>
            <a:r>
              <a:rPr lang="en-US" sz="1800" b="0">
                <a:latin typeface="+mn-lt"/>
              </a:rPr>
              <a:t>      </a:t>
            </a:r>
            <a:r>
              <a:rPr lang="en-US" sz="1800" b="0" i="1">
                <a:solidFill>
                  <a:srgbClr val="3333FF"/>
                </a:solidFill>
                <a:latin typeface="+mn-lt"/>
              </a:rPr>
              <a:t>g_c</a:t>
            </a:r>
          </a:p>
        </p:txBody>
      </p:sp>
      <p:sp>
        <p:nvSpPr>
          <p:cNvPr id="31764" name="Freeform 48"/>
          <p:cNvSpPr>
            <a:spLocks/>
          </p:cNvSpPr>
          <p:nvPr>
            <p:custDataLst>
              <p:tags r:id="rId19"/>
            </p:custDataLst>
          </p:nvPr>
        </p:nvSpPr>
        <p:spPr bwMode="auto">
          <a:xfrm>
            <a:off x="6378575" y="2151063"/>
            <a:ext cx="227013" cy="82550"/>
          </a:xfrm>
          <a:custGeom>
            <a:avLst/>
            <a:gdLst>
              <a:gd name="T0" fmla="*/ 7 w 143"/>
              <a:gd name="T1" fmla="*/ 45 h 52"/>
              <a:gd name="T2" fmla="*/ 7 w 143"/>
              <a:gd name="T3" fmla="*/ 0 h 52"/>
              <a:gd name="T4" fmla="*/ 52 w 143"/>
              <a:gd name="T5" fmla="*/ 45 h 52"/>
              <a:gd name="T6" fmla="*/ 52 w 143"/>
              <a:gd name="T7" fmla="*/ 0 h 52"/>
              <a:gd name="T8" fmla="*/ 98 w 143"/>
              <a:gd name="T9" fmla="*/ 45 h 52"/>
              <a:gd name="T10" fmla="*/ 143 w 143"/>
              <a:gd name="T11" fmla="*/ 45 h 5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43"/>
              <a:gd name="T19" fmla="*/ 0 h 52"/>
              <a:gd name="T20" fmla="*/ 143 w 143"/>
              <a:gd name="T21" fmla="*/ 52 h 52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43" h="52">
                <a:moveTo>
                  <a:pt x="7" y="45"/>
                </a:moveTo>
                <a:cubicBezTo>
                  <a:pt x="3" y="22"/>
                  <a:pt x="0" y="0"/>
                  <a:pt x="7" y="0"/>
                </a:cubicBezTo>
                <a:cubicBezTo>
                  <a:pt x="14" y="0"/>
                  <a:pt x="45" y="45"/>
                  <a:pt x="52" y="45"/>
                </a:cubicBezTo>
                <a:cubicBezTo>
                  <a:pt x="59" y="45"/>
                  <a:pt x="44" y="0"/>
                  <a:pt x="52" y="0"/>
                </a:cubicBezTo>
                <a:cubicBezTo>
                  <a:pt x="60" y="0"/>
                  <a:pt x="83" y="38"/>
                  <a:pt x="98" y="45"/>
                </a:cubicBezTo>
                <a:cubicBezTo>
                  <a:pt x="113" y="52"/>
                  <a:pt x="136" y="45"/>
                  <a:pt x="143" y="45"/>
                </a:cubicBez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>
              <a:spcBef>
                <a:spcPct val="0"/>
              </a:spcBef>
              <a:buFontTx/>
              <a:buNone/>
            </a:pPr>
            <a:endParaRPr lang="en-US" sz="1800" b="0"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248400" y="115888"/>
            <a:ext cx="8578850" cy="435600"/>
          </a:xfrm>
        </p:spPr>
        <p:txBody>
          <a:bodyPr/>
          <a:lstStyle/>
          <a:p>
            <a:pPr eaLnBrk="1" hangingPunct="1"/>
            <a:r>
              <a:rPr lang="de-CH" noProof="0" dirty="0" smtClean="0"/>
              <a:t>Wann ist ein Namenskonflikt akzeptabel?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de-CH" noProof="0" dirty="0" smtClean="0">
                <a:solidFill>
                  <a:srgbClr val="990000"/>
                </a:solidFill>
              </a:rPr>
              <a:t>(Konflikt zwischen </a:t>
            </a:r>
            <a:r>
              <a:rPr lang="de-CH" i="1" noProof="0" dirty="0" smtClean="0">
                <a:solidFill>
                  <a:srgbClr val="3333FF"/>
                </a:solidFill>
              </a:rPr>
              <a:t>n</a:t>
            </a:r>
            <a:r>
              <a:rPr lang="de-CH" noProof="0" dirty="0" smtClean="0">
                <a:solidFill>
                  <a:srgbClr val="990000"/>
                </a:solidFill>
              </a:rPr>
              <a:t>  direkten oder geerbten </a:t>
            </a:r>
            <a:r>
              <a:rPr lang="de-CH" dirty="0" smtClean="0">
                <a:solidFill>
                  <a:srgbClr val="990000"/>
                </a:solidFill>
              </a:rPr>
              <a:t>F</a:t>
            </a:r>
            <a:r>
              <a:rPr lang="de-CH" noProof="0" dirty="0" err="1" smtClean="0">
                <a:solidFill>
                  <a:srgbClr val="990000"/>
                </a:solidFill>
              </a:rPr>
              <a:t>eatures</a:t>
            </a:r>
            <a:r>
              <a:rPr lang="de-CH" noProof="0" dirty="0" smtClean="0">
                <a:solidFill>
                  <a:srgbClr val="990000"/>
                </a:solidFill>
              </a:rPr>
              <a:t> derselben Klasse. Alle Features haben denselben Namen)</a:t>
            </a:r>
          </a:p>
          <a:p>
            <a:pPr eaLnBrk="1" hangingPunct="1"/>
            <a:endParaRPr lang="de-CH" sz="1200" noProof="0" dirty="0" smtClean="0">
              <a:solidFill>
                <a:srgbClr val="CC0000"/>
              </a:solidFill>
            </a:endParaRPr>
          </a:p>
          <a:p>
            <a:pPr lvl="1" eaLnBrk="1" hangingPunct="1"/>
            <a:r>
              <a:rPr lang="de-CH" noProof="0" dirty="0" smtClean="0"/>
              <a:t>Sie müssen alle </a:t>
            </a:r>
            <a:r>
              <a:rPr lang="de-CH" dirty="0" smtClean="0"/>
              <a:t>kompatible Signaturen haben</a:t>
            </a:r>
            <a:r>
              <a:rPr lang="de-CH" noProof="0" dirty="0" smtClean="0"/>
              <a:t>.</a:t>
            </a:r>
          </a:p>
          <a:p>
            <a:pPr lvl="1" eaLnBrk="1" hangingPunct="1"/>
            <a:endParaRPr lang="de-CH" sz="1200" noProof="0" dirty="0" smtClean="0"/>
          </a:p>
          <a:p>
            <a:pPr lvl="1" eaLnBrk="1" hangingPunct="1"/>
            <a:r>
              <a:rPr lang="de-CH" noProof="0" dirty="0" smtClean="0"/>
              <a:t>Falls mehr als eines wirksam ist, müssen diese alle vom gleichen Vorfahren (durch wiederholte Vererbung) abstammen.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3906" name="Rectangle 2"/>
          <p:cNvSpPr>
            <a:spLocks noGrp="1" noChangeArrowheads="1"/>
          </p:cNvSpPr>
          <p:nvPr>
            <p:ph type="title" idx="4294967295"/>
            <p:custDataLst>
              <p:tags r:id="rId1"/>
            </p:custDataLst>
          </p:nvPr>
        </p:nvSpPr>
        <p:spPr>
          <a:xfrm>
            <a:off x="249238" y="115888"/>
            <a:ext cx="8117522" cy="435600"/>
          </a:xfrm>
        </p:spPr>
        <p:txBody>
          <a:bodyPr/>
          <a:lstStyle/>
          <a:p>
            <a:r>
              <a:rPr lang="de-CH" noProof="0" dirty="0" smtClean="0"/>
              <a:t>Der Bedarf nach „</a:t>
            </a:r>
            <a:r>
              <a:rPr lang="de-CH" noProof="0" dirty="0" err="1" smtClean="0"/>
              <a:t>select</a:t>
            </a:r>
            <a:r>
              <a:rPr lang="de-CH" noProof="0" dirty="0" smtClean="0"/>
              <a:t>“</a:t>
            </a:r>
            <a:endParaRPr lang="de-CH" noProof="0" dirty="0"/>
          </a:p>
        </p:txBody>
      </p:sp>
      <p:sp>
        <p:nvSpPr>
          <p:cNvPr id="2043907" name="Rectangle 3"/>
          <p:cNvSpPr>
            <a:spLocks noGrp="1" noChangeArrowheads="1"/>
          </p:cNvSpPr>
          <p:nvPr>
            <p:ph type="body" idx="4294967295"/>
            <p:custDataLst>
              <p:tags r:id="rId2"/>
            </p:custDataLst>
          </p:nvPr>
        </p:nvSpPr>
        <p:spPr>
          <a:xfrm>
            <a:off x="282692" y="643941"/>
            <a:ext cx="8594725" cy="5644924"/>
          </a:xfrm>
        </p:spPr>
        <p:txBody>
          <a:bodyPr/>
          <a:lstStyle/>
          <a:p>
            <a:r>
              <a:rPr lang="de-CH" noProof="0" dirty="0" smtClean="0">
                <a:solidFill>
                  <a:schemeClr val="tx1"/>
                </a:solidFill>
              </a:rPr>
              <a:t>Eine mögliche Doppeldeutigkeit entsteht durch Polymorphie und dynamisches Binden:	</a:t>
            </a:r>
          </a:p>
          <a:p>
            <a:r>
              <a:rPr lang="de-CH" sz="1400" noProof="0" dirty="0" smtClean="0"/>
              <a:t>	</a:t>
            </a:r>
          </a:p>
          <a:p>
            <a:endParaRPr lang="de-CH" sz="1400" noProof="0" dirty="0" smtClean="0"/>
          </a:p>
          <a:p>
            <a:r>
              <a:rPr lang="de-CH" i="1" noProof="0" dirty="0" smtClean="0">
                <a:solidFill>
                  <a:srgbClr val="3333FF"/>
                </a:solidFill>
              </a:rPr>
              <a:t>a1</a:t>
            </a:r>
            <a:r>
              <a:rPr lang="de-CH" sz="1600" i="1" noProof="0" dirty="0" smtClean="0">
                <a:solidFill>
                  <a:srgbClr val="3333FF"/>
                </a:solidFill>
              </a:rPr>
              <a:t> </a:t>
            </a:r>
            <a:r>
              <a:rPr lang="de-CH" noProof="0" dirty="0" smtClean="0">
                <a:solidFill>
                  <a:srgbClr val="3333FF"/>
                </a:solidFill>
              </a:rPr>
              <a:t>: </a:t>
            </a:r>
            <a:r>
              <a:rPr lang="de-CH" i="1" noProof="0" dirty="0" smtClean="0">
                <a:solidFill>
                  <a:srgbClr val="3333FF"/>
                </a:solidFill>
              </a:rPr>
              <a:t>ANY</a:t>
            </a:r>
          </a:p>
          <a:p>
            <a:r>
              <a:rPr lang="de-CH" i="1" noProof="0" dirty="0" smtClean="0">
                <a:solidFill>
                  <a:srgbClr val="3333FF"/>
                </a:solidFill>
              </a:rPr>
              <a:t>d1</a:t>
            </a:r>
            <a:r>
              <a:rPr lang="de-CH" sz="1600" i="1" noProof="0" dirty="0" smtClean="0">
                <a:solidFill>
                  <a:srgbClr val="3333FF"/>
                </a:solidFill>
              </a:rPr>
              <a:t> </a:t>
            </a:r>
            <a:r>
              <a:rPr lang="de-CH" noProof="0" dirty="0" smtClean="0">
                <a:solidFill>
                  <a:srgbClr val="3333FF"/>
                </a:solidFill>
              </a:rPr>
              <a:t>: </a:t>
            </a:r>
            <a:r>
              <a:rPr lang="de-CH" i="1" noProof="0" dirty="0" smtClean="0">
                <a:solidFill>
                  <a:srgbClr val="3333FF"/>
                </a:solidFill>
              </a:rPr>
              <a:t>D</a:t>
            </a:r>
          </a:p>
          <a:p>
            <a:endParaRPr lang="de-CH" i="1" noProof="0" dirty="0" smtClean="0">
              <a:solidFill>
                <a:srgbClr val="3333FF"/>
              </a:solidFill>
            </a:endParaRPr>
          </a:p>
          <a:p>
            <a:r>
              <a:rPr lang="de-CH" i="1" noProof="0" dirty="0" smtClean="0">
                <a:solidFill>
                  <a:srgbClr val="990000"/>
                </a:solidFill>
              </a:rPr>
              <a:t>…</a:t>
            </a:r>
          </a:p>
          <a:p>
            <a:r>
              <a:rPr lang="de-CH" i="1" noProof="0" dirty="0" smtClean="0">
                <a:solidFill>
                  <a:srgbClr val="3333FF"/>
                </a:solidFill>
              </a:rPr>
              <a:t>	</a:t>
            </a:r>
          </a:p>
          <a:p>
            <a:r>
              <a:rPr lang="de-CH" i="1" noProof="0" dirty="0" smtClean="0">
                <a:solidFill>
                  <a:srgbClr val="3333FF"/>
                </a:solidFill>
              </a:rPr>
              <a:t>a1 </a:t>
            </a:r>
            <a:r>
              <a:rPr lang="de-CH" noProof="0" dirty="0" smtClean="0">
                <a:solidFill>
                  <a:srgbClr val="3333FF"/>
                </a:solidFill>
              </a:rPr>
              <a:t>:=</a:t>
            </a:r>
            <a:r>
              <a:rPr lang="de-CH" i="1" noProof="0" dirty="0" smtClean="0">
                <a:solidFill>
                  <a:srgbClr val="3333FF"/>
                </a:solidFill>
              </a:rPr>
              <a:t> d1</a:t>
            </a:r>
            <a:r>
              <a:rPr lang="de-CH" noProof="0" smtClean="0">
                <a:solidFill>
                  <a:srgbClr val="3333FF"/>
                </a:solidFill>
              </a:rPr>
              <a:t/>
            </a:r>
            <a:br>
              <a:rPr lang="de-CH" noProof="0" smtClean="0">
                <a:solidFill>
                  <a:srgbClr val="3333FF"/>
                </a:solidFill>
              </a:rPr>
            </a:br>
            <a:r>
              <a:rPr lang="de-CH" i="1" noProof="0" smtClean="0">
                <a:solidFill>
                  <a:srgbClr val="3333FF"/>
                </a:solidFill>
              </a:rPr>
              <a:t>a1</a:t>
            </a:r>
            <a:r>
              <a:rPr lang="de-CH" sz="3600" i="1" noProof="0" smtClean="0">
                <a:solidFill>
                  <a:srgbClr val="3333FF"/>
                </a:solidFill>
              </a:rPr>
              <a:t>.</a:t>
            </a:r>
            <a:r>
              <a:rPr lang="de-CH" i="1" noProof="0" smtClean="0">
                <a:solidFill>
                  <a:srgbClr val="3333FF"/>
                </a:solidFill>
              </a:rPr>
              <a:t>copy </a:t>
            </a:r>
            <a:r>
              <a:rPr lang="de-CH" noProof="0" dirty="0" smtClean="0">
                <a:solidFill>
                  <a:srgbClr val="3333FF"/>
                </a:solidFill>
              </a:rPr>
              <a:t>(</a:t>
            </a:r>
            <a:r>
              <a:rPr lang="de-CH" i="1" noProof="0" dirty="0" smtClean="0">
                <a:solidFill>
                  <a:srgbClr val="3333FF"/>
                </a:solidFill>
              </a:rPr>
              <a:t>…</a:t>
            </a:r>
            <a:r>
              <a:rPr lang="de-CH" noProof="0" dirty="0" smtClean="0">
                <a:solidFill>
                  <a:srgbClr val="3333FF"/>
                </a:solidFill>
              </a:rPr>
              <a:t>)</a:t>
            </a:r>
            <a:endParaRPr lang="de-CH" noProof="0" dirty="0">
              <a:solidFill>
                <a:srgbClr val="3333FF"/>
              </a:solidFill>
            </a:endParaRPr>
          </a:p>
        </p:txBody>
      </p:sp>
      <p:sp>
        <p:nvSpPr>
          <p:cNvPr id="2043920" name="Text Box 16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687638" y="3599793"/>
            <a:ext cx="1511300" cy="7591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ts val="0"/>
              </a:spcBef>
              <a:buFontTx/>
              <a:buNone/>
            </a:pPr>
            <a:r>
              <a:rPr lang="en-US" sz="1800" i="1" smtClean="0">
                <a:solidFill>
                  <a:srgbClr val="3333FF"/>
                </a:solidFill>
                <a:latin typeface="+mn-lt"/>
              </a:rPr>
              <a:t>copy </a:t>
            </a:r>
            <a:r>
              <a:rPr lang="en-US" sz="2200" baseline="30000" smtClean="0">
                <a:solidFill>
                  <a:srgbClr val="3333FF"/>
                </a:solidFill>
                <a:latin typeface="+mn-lt"/>
              </a:rPr>
              <a:t>++</a:t>
            </a:r>
            <a:endParaRPr lang="en-US" sz="2200" baseline="30000">
              <a:solidFill>
                <a:srgbClr val="3333FF"/>
              </a:solidFill>
              <a:latin typeface="+mn-lt"/>
            </a:endParaRPr>
          </a:p>
          <a:p>
            <a:pPr>
              <a:spcBef>
                <a:spcPts val="400"/>
              </a:spcBef>
            </a:pPr>
            <a:r>
              <a:rPr lang="en-US" sz="1800" i="1" smtClean="0">
                <a:solidFill>
                  <a:srgbClr val="3333FF"/>
                </a:solidFill>
                <a:latin typeface="+mn-lt"/>
              </a:rPr>
              <a:t>is_equal</a:t>
            </a:r>
            <a:r>
              <a:rPr lang="en-US" sz="2200" baseline="30000" smtClean="0">
                <a:solidFill>
                  <a:srgbClr val="3333FF"/>
                </a:solidFill>
                <a:latin typeface="Comic Sans MS"/>
              </a:rPr>
              <a:t> ++</a:t>
            </a:r>
            <a:endParaRPr lang="en-US" sz="1800" i="1">
              <a:solidFill>
                <a:srgbClr val="3333FF"/>
              </a:solidFill>
              <a:latin typeface="+mn-lt"/>
            </a:endParaRPr>
          </a:p>
        </p:txBody>
      </p:sp>
      <p:sp>
        <p:nvSpPr>
          <p:cNvPr id="2043922" name="Text Box 19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5999163" y="4446588"/>
            <a:ext cx="21288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FontTx/>
              <a:buNone/>
            </a:pPr>
            <a:r>
              <a:rPr lang="en-US" sz="1800" i="1">
                <a:solidFill>
                  <a:srgbClr val="3333FF"/>
                </a:solidFill>
                <a:latin typeface="+mn-lt"/>
              </a:rPr>
              <a:t>copy</a:t>
            </a:r>
            <a:r>
              <a:rPr lang="en-US" sz="1800">
                <a:solidFill>
                  <a:srgbClr val="3333FF"/>
                </a:solidFill>
                <a:latin typeface="+mn-lt"/>
              </a:rPr>
              <a:t>      </a:t>
            </a:r>
            <a:r>
              <a:rPr lang="en-US" sz="1800" i="1">
                <a:solidFill>
                  <a:srgbClr val="3333FF"/>
                </a:solidFill>
                <a:latin typeface="+mn-lt"/>
              </a:rPr>
              <a:t>C_copy</a:t>
            </a:r>
          </a:p>
        </p:txBody>
      </p:sp>
      <p:sp>
        <p:nvSpPr>
          <p:cNvPr id="2043923" name="Freeform 20"/>
          <p:cNvSpPr>
            <a:spLocks/>
          </p:cNvSpPr>
          <p:nvPr>
            <p:custDataLst>
              <p:tags r:id="rId5"/>
            </p:custDataLst>
          </p:nvPr>
        </p:nvSpPr>
        <p:spPr bwMode="auto">
          <a:xfrm>
            <a:off x="6677025" y="4606925"/>
            <a:ext cx="227013" cy="82550"/>
          </a:xfrm>
          <a:custGeom>
            <a:avLst/>
            <a:gdLst>
              <a:gd name="T0" fmla="*/ 7 w 143"/>
              <a:gd name="T1" fmla="*/ 45 h 52"/>
              <a:gd name="T2" fmla="*/ 7 w 143"/>
              <a:gd name="T3" fmla="*/ 0 h 52"/>
              <a:gd name="T4" fmla="*/ 52 w 143"/>
              <a:gd name="T5" fmla="*/ 45 h 52"/>
              <a:gd name="T6" fmla="*/ 52 w 143"/>
              <a:gd name="T7" fmla="*/ 0 h 52"/>
              <a:gd name="T8" fmla="*/ 98 w 143"/>
              <a:gd name="T9" fmla="*/ 45 h 52"/>
              <a:gd name="T10" fmla="*/ 143 w 143"/>
              <a:gd name="T11" fmla="*/ 45 h 5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43"/>
              <a:gd name="T19" fmla="*/ 0 h 52"/>
              <a:gd name="T20" fmla="*/ 143 w 143"/>
              <a:gd name="T21" fmla="*/ 52 h 52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43" h="52">
                <a:moveTo>
                  <a:pt x="7" y="45"/>
                </a:moveTo>
                <a:cubicBezTo>
                  <a:pt x="3" y="22"/>
                  <a:pt x="0" y="0"/>
                  <a:pt x="7" y="0"/>
                </a:cubicBezTo>
                <a:cubicBezTo>
                  <a:pt x="14" y="0"/>
                  <a:pt x="45" y="45"/>
                  <a:pt x="52" y="45"/>
                </a:cubicBezTo>
                <a:cubicBezTo>
                  <a:pt x="59" y="45"/>
                  <a:pt x="44" y="0"/>
                  <a:pt x="52" y="0"/>
                </a:cubicBezTo>
                <a:cubicBezTo>
                  <a:pt x="60" y="0"/>
                  <a:pt x="83" y="38"/>
                  <a:pt x="98" y="45"/>
                </a:cubicBezTo>
                <a:cubicBezTo>
                  <a:pt x="113" y="52"/>
                  <a:pt x="136" y="45"/>
                  <a:pt x="143" y="45"/>
                </a:cubicBez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 algn="l">
              <a:spcBef>
                <a:spcPct val="0"/>
              </a:spcBef>
              <a:buFontTx/>
              <a:buNone/>
            </a:pPr>
            <a:endParaRPr lang="en-US" sz="1800">
              <a:solidFill>
                <a:srgbClr val="3333FF"/>
              </a:solidFill>
              <a:latin typeface="+mn-lt"/>
            </a:endParaRPr>
          </a:p>
        </p:txBody>
      </p:sp>
      <p:sp>
        <p:nvSpPr>
          <p:cNvPr id="2043924" name="Text Box 21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6016625" y="4711700"/>
            <a:ext cx="26431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FontTx/>
              <a:buNone/>
            </a:pPr>
            <a:r>
              <a:rPr lang="en-US" sz="1800" i="1">
                <a:solidFill>
                  <a:srgbClr val="3333FF"/>
                </a:solidFill>
                <a:latin typeface="+mn-lt"/>
              </a:rPr>
              <a:t>is_equal</a:t>
            </a:r>
            <a:r>
              <a:rPr lang="en-US" sz="1800">
                <a:solidFill>
                  <a:srgbClr val="3333FF"/>
                </a:solidFill>
                <a:latin typeface="+mn-lt"/>
              </a:rPr>
              <a:t>      </a:t>
            </a:r>
            <a:r>
              <a:rPr lang="en-US" sz="1800" i="1">
                <a:solidFill>
                  <a:srgbClr val="3333FF"/>
                </a:solidFill>
                <a:latin typeface="+mn-lt"/>
              </a:rPr>
              <a:t>C_is_equal</a:t>
            </a:r>
          </a:p>
        </p:txBody>
      </p:sp>
      <p:sp>
        <p:nvSpPr>
          <p:cNvPr id="2043925" name="Freeform 22"/>
          <p:cNvSpPr>
            <a:spLocks/>
          </p:cNvSpPr>
          <p:nvPr>
            <p:custDataLst>
              <p:tags r:id="rId7"/>
            </p:custDataLst>
          </p:nvPr>
        </p:nvSpPr>
        <p:spPr bwMode="auto">
          <a:xfrm>
            <a:off x="7019925" y="4870450"/>
            <a:ext cx="227013" cy="82550"/>
          </a:xfrm>
          <a:custGeom>
            <a:avLst/>
            <a:gdLst>
              <a:gd name="T0" fmla="*/ 7 w 143"/>
              <a:gd name="T1" fmla="*/ 45 h 52"/>
              <a:gd name="T2" fmla="*/ 7 w 143"/>
              <a:gd name="T3" fmla="*/ 0 h 52"/>
              <a:gd name="T4" fmla="*/ 52 w 143"/>
              <a:gd name="T5" fmla="*/ 45 h 52"/>
              <a:gd name="T6" fmla="*/ 52 w 143"/>
              <a:gd name="T7" fmla="*/ 0 h 52"/>
              <a:gd name="T8" fmla="*/ 98 w 143"/>
              <a:gd name="T9" fmla="*/ 45 h 52"/>
              <a:gd name="T10" fmla="*/ 143 w 143"/>
              <a:gd name="T11" fmla="*/ 45 h 5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43"/>
              <a:gd name="T19" fmla="*/ 0 h 52"/>
              <a:gd name="T20" fmla="*/ 143 w 143"/>
              <a:gd name="T21" fmla="*/ 52 h 52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43" h="52">
                <a:moveTo>
                  <a:pt x="7" y="45"/>
                </a:moveTo>
                <a:cubicBezTo>
                  <a:pt x="3" y="22"/>
                  <a:pt x="0" y="0"/>
                  <a:pt x="7" y="0"/>
                </a:cubicBezTo>
                <a:cubicBezTo>
                  <a:pt x="14" y="0"/>
                  <a:pt x="45" y="45"/>
                  <a:pt x="52" y="45"/>
                </a:cubicBezTo>
                <a:cubicBezTo>
                  <a:pt x="59" y="45"/>
                  <a:pt x="44" y="0"/>
                  <a:pt x="52" y="0"/>
                </a:cubicBezTo>
                <a:cubicBezTo>
                  <a:pt x="60" y="0"/>
                  <a:pt x="83" y="38"/>
                  <a:pt x="98" y="45"/>
                </a:cubicBezTo>
                <a:cubicBezTo>
                  <a:pt x="113" y="52"/>
                  <a:pt x="136" y="45"/>
                  <a:pt x="143" y="45"/>
                </a:cubicBez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 algn="l">
              <a:spcBef>
                <a:spcPct val="0"/>
              </a:spcBef>
              <a:buFontTx/>
              <a:buNone/>
            </a:pPr>
            <a:endParaRPr lang="en-US" sz="1800">
              <a:solidFill>
                <a:srgbClr val="3333FF"/>
              </a:solidFill>
              <a:latin typeface="+mn-lt"/>
            </a:endParaRPr>
          </a:p>
        </p:txBody>
      </p:sp>
      <p:sp>
        <p:nvSpPr>
          <p:cNvPr id="22" name="Line 8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 flipV="1">
            <a:off x="4019107" y="2237388"/>
            <a:ext cx="1272523" cy="877951"/>
          </a:xfrm>
          <a:prstGeom prst="line">
            <a:avLst/>
          </a:prstGeom>
          <a:noFill/>
          <a:ln w="38100">
            <a:solidFill>
              <a:srgbClr val="990000"/>
            </a:solidFill>
            <a:prstDash val="dash"/>
            <a:round/>
            <a:headEnd/>
            <a:tailEnd type="stealth" w="lg" len="lg"/>
          </a:ln>
        </p:spPr>
        <p:txBody>
          <a:bodyPr/>
          <a:lstStyle/>
          <a:p>
            <a:pPr algn="ctr"/>
            <a:endParaRPr lang="en-US">
              <a:solidFill>
                <a:srgbClr val="3333FF"/>
              </a:solidFill>
            </a:endParaRPr>
          </a:p>
        </p:txBody>
      </p:sp>
      <p:sp>
        <p:nvSpPr>
          <p:cNvPr id="23" name="Line 9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 flipH="1" flipV="1">
            <a:off x="5393229" y="2186588"/>
            <a:ext cx="1369077" cy="928751"/>
          </a:xfrm>
          <a:prstGeom prst="line">
            <a:avLst/>
          </a:prstGeom>
          <a:noFill/>
          <a:ln w="38100">
            <a:solidFill>
              <a:srgbClr val="990000"/>
            </a:solidFill>
            <a:prstDash val="dash"/>
            <a:round/>
            <a:headEnd/>
            <a:tailEnd type="stealth" w="lg" len="lg"/>
          </a:ln>
        </p:spPr>
        <p:txBody>
          <a:bodyPr/>
          <a:lstStyle/>
          <a:p>
            <a:pPr algn="ctr"/>
            <a:endParaRPr lang="en-US">
              <a:solidFill>
                <a:srgbClr val="3333FF"/>
              </a:solidFill>
            </a:endParaRPr>
          </a:p>
        </p:txBody>
      </p:sp>
      <p:grpSp>
        <p:nvGrpSpPr>
          <p:cNvPr id="2" name="Group 6"/>
          <p:cNvGrpSpPr>
            <a:grpSpLocks/>
          </p:cNvGrpSpPr>
          <p:nvPr>
            <p:custDataLst>
              <p:tags r:id="rId10"/>
            </p:custDataLst>
          </p:nvPr>
        </p:nvGrpSpPr>
        <p:grpSpPr bwMode="auto">
          <a:xfrm>
            <a:off x="4181968" y="3864577"/>
            <a:ext cx="2578100" cy="1100137"/>
            <a:chOff x="1959" y="2249"/>
            <a:chExt cx="1624" cy="693"/>
          </a:xfrm>
        </p:grpSpPr>
        <p:sp>
          <p:nvSpPr>
            <p:cNvPr id="25" name="Line 10"/>
            <p:cNvSpPr>
              <a:spLocks noChangeShapeType="1"/>
            </p:cNvSpPr>
            <p:nvPr>
              <p:custDataLst>
                <p:tags r:id="rId20"/>
              </p:custDataLst>
            </p:nvPr>
          </p:nvSpPr>
          <p:spPr bwMode="auto">
            <a:xfrm flipV="1">
              <a:off x="2821" y="2251"/>
              <a:ext cx="762" cy="691"/>
            </a:xfrm>
            <a:prstGeom prst="line">
              <a:avLst/>
            </a:prstGeom>
            <a:noFill/>
            <a:ln w="38100">
              <a:solidFill>
                <a:srgbClr val="990000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pPr algn="ctr"/>
              <a:endParaRPr lang="en-US">
                <a:solidFill>
                  <a:srgbClr val="3333FF"/>
                </a:solidFill>
              </a:endParaRPr>
            </a:p>
          </p:txBody>
        </p:sp>
        <p:sp>
          <p:nvSpPr>
            <p:cNvPr id="26" name="Line 11"/>
            <p:cNvSpPr>
              <a:spLocks noChangeShapeType="1"/>
            </p:cNvSpPr>
            <p:nvPr>
              <p:custDataLst>
                <p:tags r:id="rId21"/>
              </p:custDataLst>
            </p:nvPr>
          </p:nvSpPr>
          <p:spPr bwMode="auto">
            <a:xfrm flipH="1" flipV="1">
              <a:off x="1959" y="2249"/>
              <a:ext cx="842" cy="693"/>
            </a:xfrm>
            <a:prstGeom prst="line">
              <a:avLst/>
            </a:prstGeom>
            <a:noFill/>
            <a:ln w="38100">
              <a:solidFill>
                <a:srgbClr val="990000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pPr algn="ctr"/>
              <a:endParaRPr lang="en-US">
                <a:solidFill>
                  <a:srgbClr val="3333FF"/>
                </a:solidFill>
              </a:endParaRPr>
            </a:p>
          </p:txBody>
        </p:sp>
      </p:grpSp>
      <p:sp>
        <p:nvSpPr>
          <p:cNvPr id="30" name="Oval 3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6094905" y="3091500"/>
            <a:ext cx="1185713" cy="684177"/>
          </a:xfrm>
          <a:prstGeom prst="ellipse">
            <a:avLst/>
          </a:prstGeom>
          <a:solidFill>
            <a:srgbClr val="99FF99"/>
          </a:solidFill>
          <a:ln w="9525">
            <a:solidFill>
              <a:srgbClr val="99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pPr algn="ctr">
              <a:spcBef>
                <a:spcPct val="0"/>
              </a:spcBef>
              <a:buFontTx/>
              <a:buNone/>
            </a:pPr>
            <a:endParaRPr lang="en-US">
              <a:solidFill>
                <a:srgbClr val="3333FF"/>
              </a:solidFill>
            </a:endParaRPr>
          </a:p>
        </p:txBody>
      </p:sp>
      <p:sp>
        <p:nvSpPr>
          <p:cNvPr id="31" name="Text Box 6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5840905" y="3224814"/>
            <a:ext cx="160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en-US" i="1">
                <a:solidFill>
                  <a:srgbClr val="3333FF"/>
                </a:solidFill>
              </a:rPr>
              <a:t>C</a:t>
            </a:r>
            <a:endParaRPr lang="en-US">
              <a:solidFill>
                <a:srgbClr val="3333FF"/>
              </a:solidFill>
            </a:endParaRPr>
          </a:p>
        </p:txBody>
      </p:sp>
      <p:sp>
        <p:nvSpPr>
          <p:cNvPr id="34" name="Oval 3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3442193" y="3105787"/>
            <a:ext cx="1185713" cy="684177"/>
          </a:xfrm>
          <a:prstGeom prst="ellipse">
            <a:avLst/>
          </a:prstGeom>
          <a:solidFill>
            <a:srgbClr val="99FF99"/>
          </a:solidFill>
          <a:ln w="9525">
            <a:solidFill>
              <a:srgbClr val="99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pPr algn="ctr">
              <a:spcBef>
                <a:spcPct val="0"/>
              </a:spcBef>
              <a:buFontTx/>
              <a:buNone/>
            </a:pPr>
            <a:endParaRPr lang="en-US">
              <a:solidFill>
                <a:srgbClr val="3333FF"/>
              </a:solidFill>
            </a:endParaRPr>
          </a:p>
        </p:txBody>
      </p:sp>
      <p:sp>
        <p:nvSpPr>
          <p:cNvPr id="35" name="Text Box 6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3188193" y="3239102"/>
            <a:ext cx="160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en-US" i="1">
                <a:solidFill>
                  <a:srgbClr val="3333FF"/>
                </a:solidFill>
              </a:rPr>
              <a:t>LIST</a:t>
            </a:r>
            <a:endParaRPr lang="en-US">
              <a:solidFill>
                <a:srgbClr val="3333FF"/>
              </a:solidFill>
            </a:endParaRPr>
          </a:p>
        </p:txBody>
      </p:sp>
      <p:sp>
        <p:nvSpPr>
          <p:cNvPr id="38" name="Oval 3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4909043" y="4959987"/>
            <a:ext cx="1185713" cy="684177"/>
          </a:xfrm>
          <a:prstGeom prst="ellipse">
            <a:avLst/>
          </a:prstGeom>
          <a:solidFill>
            <a:srgbClr val="99FF99"/>
          </a:solidFill>
          <a:ln w="9525">
            <a:solidFill>
              <a:srgbClr val="99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pPr algn="ctr">
              <a:spcBef>
                <a:spcPct val="0"/>
              </a:spcBef>
              <a:buFontTx/>
              <a:buNone/>
            </a:pPr>
            <a:endParaRPr lang="en-US">
              <a:solidFill>
                <a:srgbClr val="3333FF"/>
              </a:solidFill>
              <a:latin typeface="Arial" pitchFamily="34" charset="0"/>
            </a:endParaRPr>
          </a:p>
        </p:txBody>
      </p:sp>
      <p:sp>
        <p:nvSpPr>
          <p:cNvPr id="39" name="Text Box 6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4655043" y="5093302"/>
            <a:ext cx="160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en-US" i="1">
                <a:solidFill>
                  <a:srgbClr val="3333FF"/>
                </a:solidFill>
              </a:rPr>
              <a:t>D</a:t>
            </a:r>
            <a:endParaRPr lang="en-US">
              <a:solidFill>
                <a:srgbClr val="3333FF"/>
              </a:solidFill>
            </a:endParaRPr>
          </a:p>
        </p:txBody>
      </p:sp>
      <p:sp>
        <p:nvSpPr>
          <p:cNvPr id="45" name="Text Box 16"/>
          <p:cNvSpPr txBox="1"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6087734" y="1418897"/>
            <a:ext cx="1511300" cy="7591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ts val="0"/>
              </a:spcBef>
              <a:buFontTx/>
              <a:buNone/>
            </a:pPr>
            <a:r>
              <a:rPr lang="en-US" sz="1800" i="1" dirty="0" smtClean="0">
                <a:solidFill>
                  <a:srgbClr val="3333FF"/>
                </a:solidFill>
                <a:latin typeface="+mn-lt"/>
              </a:rPr>
              <a:t>copy</a:t>
            </a:r>
            <a:endParaRPr lang="en-US" sz="2200" baseline="30000" dirty="0">
              <a:solidFill>
                <a:srgbClr val="3333FF"/>
              </a:solidFill>
              <a:latin typeface="+mn-lt"/>
            </a:endParaRPr>
          </a:p>
          <a:p>
            <a:pPr>
              <a:spcBef>
                <a:spcPts val="400"/>
              </a:spcBef>
            </a:pPr>
            <a:r>
              <a:rPr lang="en-US" sz="1800" i="1" dirty="0" err="1" smtClean="0">
                <a:solidFill>
                  <a:srgbClr val="3333FF"/>
                </a:solidFill>
                <a:latin typeface="+mn-lt"/>
              </a:rPr>
              <a:t>is_equal</a:t>
            </a:r>
            <a:r>
              <a:rPr lang="en-US" sz="2200" baseline="30000" dirty="0" smtClean="0">
                <a:solidFill>
                  <a:srgbClr val="3333FF"/>
                </a:solidFill>
                <a:latin typeface="Comic Sans MS"/>
              </a:rPr>
              <a:t> </a:t>
            </a:r>
            <a:endParaRPr lang="en-US" sz="1800" i="1" dirty="0">
              <a:solidFill>
                <a:srgbClr val="3333FF"/>
              </a:solidFill>
              <a:latin typeface="+mn-lt"/>
            </a:endParaRPr>
          </a:p>
        </p:txBody>
      </p:sp>
      <p:sp>
        <p:nvSpPr>
          <p:cNvPr id="32" name="Oval 3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4756643" y="1465900"/>
            <a:ext cx="1185713" cy="684177"/>
          </a:xfrm>
          <a:prstGeom prst="ellipse">
            <a:avLst/>
          </a:prstGeom>
          <a:solidFill>
            <a:srgbClr val="99FF99"/>
          </a:solidFill>
          <a:ln w="9525">
            <a:solidFill>
              <a:srgbClr val="99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pPr algn="ctr">
              <a:spcBef>
                <a:spcPct val="0"/>
              </a:spcBef>
              <a:buFontTx/>
              <a:buNone/>
            </a:pPr>
            <a:endParaRPr lang="en-US">
              <a:solidFill>
                <a:srgbClr val="3333FF"/>
              </a:solidFill>
            </a:endParaRPr>
          </a:p>
        </p:txBody>
      </p:sp>
      <p:sp>
        <p:nvSpPr>
          <p:cNvPr id="36" name="Text Box 6"/>
          <p:cNvSpPr txBox="1"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4516930" y="1575402"/>
            <a:ext cx="160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en-US" i="1">
                <a:solidFill>
                  <a:srgbClr val="3333FF"/>
                </a:solidFill>
              </a:rPr>
              <a:t>ANY</a:t>
            </a:r>
            <a:endParaRPr lang="en-US">
              <a:solidFill>
                <a:srgbClr val="3333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 bwMode="auto">
          <a:xfrm>
            <a:off x="2060274" y="2540933"/>
            <a:ext cx="2405402" cy="1490448"/>
          </a:xfrm>
          <a:prstGeom prst="roundRect">
            <a:avLst>
              <a:gd name="adj" fmla="val 9533"/>
            </a:avLst>
          </a:prstGeom>
          <a:solidFill>
            <a:srgbClr val="99FF99"/>
          </a:solidFill>
          <a:ln w="9525">
            <a:solidFill>
              <a:srgbClr val="990000"/>
            </a:solidFill>
            <a:round/>
            <a:headEnd/>
            <a:tailEnd type="stealth" w="lg" len="lg"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254000"/>
            <a:bevelB w="381000"/>
          </a:sp3d>
        </p:spPr>
        <p:txBody>
          <a:bodyPr rtlCol="0" anchor="ctr"/>
          <a:lstStyle/>
          <a:p>
            <a:pPr algn="ctr"/>
            <a:endParaRPr lang="en-US" sz="2000">
              <a:latin typeface="+mn-lt"/>
            </a:endParaRPr>
          </a:p>
        </p:txBody>
      </p:sp>
      <p:sp>
        <p:nvSpPr>
          <p:cNvPr id="2045954" name="Rectangle 2"/>
          <p:cNvSpPr>
            <a:spLocks noGrp="1" noChangeArrowheads="1"/>
          </p:cNvSpPr>
          <p:nvPr>
            <p:ph type="title" idx="4294967295"/>
            <p:custDataLst>
              <p:tags r:id="rId1"/>
            </p:custDataLst>
          </p:nvPr>
        </p:nvSpPr>
        <p:spPr>
          <a:xfrm>
            <a:off x="249238" y="115888"/>
            <a:ext cx="8117522" cy="435600"/>
          </a:xfrm>
        </p:spPr>
        <p:txBody>
          <a:bodyPr/>
          <a:lstStyle/>
          <a:p>
            <a:r>
              <a:rPr lang="de-CH" noProof="0" dirty="0" smtClean="0"/>
              <a:t>Die Doppeldeutigkeit auflösen</a:t>
            </a:r>
            <a:endParaRPr lang="de-CH" noProof="0" dirty="0"/>
          </a:p>
        </p:txBody>
      </p:sp>
      <p:sp>
        <p:nvSpPr>
          <p:cNvPr id="2045955" name="Rectangle 3"/>
          <p:cNvSpPr>
            <a:spLocks noGrp="1" noChangeArrowheads="1"/>
          </p:cNvSpPr>
          <p:nvPr>
            <p:ph type="body" idx="4294967295"/>
            <p:custDataLst>
              <p:tags r:id="rId2"/>
            </p:custDataLst>
          </p:nvPr>
        </p:nvSpPr>
        <p:spPr/>
        <p:txBody>
          <a:bodyPr/>
          <a:lstStyle/>
          <a:p>
            <a:pPr>
              <a:lnSpc>
                <a:spcPct val="99000"/>
              </a:lnSpc>
              <a:spcBef>
                <a:spcPts val="0"/>
              </a:spcBef>
            </a:pPr>
            <a:r>
              <a:rPr lang="de-CH" b="1" noProof="0" smtClean="0">
                <a:solidFill>
                  <a:schemeClr val="accent2"/>
                </a:solidFill>
              </a:rPr>
              <a:t>class</a:t>
            </a:r>
          </a:p>
          <a:p>
            <a:pPr>
              <a:lnSpc>
                <a:spcPct val="99000"/>
              </a:lnSpc>
              <a:spcBef>
                <a:spcPts val="0"/>
              </a:spcBef>
            </a:pPr>
            <a:r>
              <a:rPr lang="de-CH" i="1" noProof="0" smtClean="0">
                <a:solidFill>
                  <a:srgbClr val="3333FF"/>
                </a:solidFill>
              </a:rPr>
              <a:t>	D</a:t>
            </a:r>
            <a:r>
              <a:rPr lang="de-CH" noProof="0" smtClean="0"/>
              <a:t>	</a:t>
            </a:r>
          </a:p>
          <a:p>
            <a:pPr>
              <a:lnSpc>
                <a:spcPct val="99000"/>
              </a:lnSpc>
              <a:spcBef>
                <a:spcPts val="0"/>
              </a:spcBef>
            </a:pPr>
            <a:r>
              <a:rPr lang="de-CH" b="1" noProof="0" smtClean="0">
                <a:solidFill>
                  <a:schemeClr val="accent2"/>
                </a:solidFill>
              </a:rPr>
              <a:t>inherit</a:t>
            </a:r>
            <a:r>
              <a:rPr lang="de-CH" noProof="0" smtClean="0"/>
              <a:t/>
            </a:r>
            <a:br>
              <a:rPr lang="de-CH" noProof="0" smtClean="0"/>
            </a:br>
            <a:r>
              <a:rPr lang="de-CH" noProof="0" smtClean="0"/>
              <a:t>	</a:t>
            </a:r>
            <a:r>
              <a:rPr lang="de-CH" i="1" noProof="0" smtClean="0">
                <a:solidFill>
                  <a:srgbClr val="3333FF"/>
                </a:solidFill>
              </a:rPr>
              <a:t>LIST  </a:t>
            </a:r>
            <a:r>
              <a:rPr lang="de-CH" noProof="0" smtClean="0">
                <a:solidFill>
                  <a:srgbClr val="3333FF"/>
                </a:solidFill>
              </a:rPr>
              <a:t>[</a:t>
            </a:r>
            <a:r>
              <a:rPr lang="de-CH" i="1" noProof="0" smtClean="0">
                <a:solidFill>
                  <a:srgbClr val="3333FF"/>
                </a:solidFill>
              </a:rPr>
              <a:t>T </a:t>
            </a:r>
            <a:r>
              <a:rPr lang="de-CH" noProof="0" smtClean="0">
                <a:solidFill>
                  <a:srgbClr val="3333FF"/>
                </a:solidFill>
              </a:rPr>
              <a:t>]</a:t>
            </a:r>
          </a:p>
          <a:p>
            <a:pPr>
              <a:lnSpc>
                <a:spcPct val="99000"/>
              </a:lnSpc>
              <a:spcBef>
                <a:spcPts val="0"/>
              </a:spcBef>
            </a:pPr>
            <a:r>
              <a:rPr lang="de-CH" sz="1100" noProof="0" smtClean="0"/>
              <a:t/>
            </a:r>
            <a:br>
              <a:rPr lang="de-CH" sz="1100" noProof="0" smtClean="0"/>
            </a:br>
            <a:r>
              <a:rPr lang="de-CH" noProof="0" smtClean="0"/>
              <a:t>		</a:t>
            </a:r>
            <a:r>
              <a:rPr lang="de-CH" b="1" noProof="0" smtClean="0">
                <a:solidFill>
                  <a:schemeClr val="accent2"/>
                </a:solidFill>
              </a:rPr>
              <a:t>select</a:t>
            </a:r>
          </a:p>
          <a:p>
            <a:pPr>
              <a:lnSpc>
                <a:spcPct val="99000"/>
              </a:lnSpc>
              <a:spcBef>
                <a:spcPts val="0"/>
              </a:spcBef>
            </a:pPr>
            <a:r>
              <a:rPr lang="de-CH" noProof="0" smtClean="0"/>
              <a:t>			</a:t>
            </a:r>
            <a:r>
              <a:rPr lang="de-CH" i="1" noProof="0" smtClean="0">
                <a:solidFill>
                  <a:srgbClr val="3333FF"/>
                </a:solidFill>
              </a:rPr>
              <a:t>copy</a:t>
            </a:r>
            <a:r>
              <a:rPr lang="de-CH" noProof="0" smtClean="0">
                <a:solidFill>
                  <a:srgbClr val="3333FF"/>
                </a:solidFill>
              </a:rPr>
              <a:t>, </a:t>
            </a:r>
          </a:p>
          <a:p>
            <a:pPr>
              <a:lnSpc>
                <a:spcPct val="99000"/>
              </a:lnSpc>
              <a:spcBef>
                <a:spcPts val="0"/>
              </a:spcBef>
            </a:pPr>
            <a:r>
              <a:rPr lang="de-CH" i="1" noProof="0" smtClean="0">
                <a:solidFill>
                  <a:srgbClr val="006400"/>
                </a:solidFill>
              </a:rPr>
              <a:t>			</a:t>
            </a:r>
            <a:r>
              <a:rPr lang="de-CH" i="1" noProof="0" smtClean="0">
                <a:solidFill>
                  <a:srgbClr val="3333FF"/>
                </a:solidFill>
              </a:rPr>
              <a:t>is_equal</a:t>
            </a:r>
          </a:p>
          <a:p>
            <a:pPr>
              <a:lnSpc>
                <a:spcPct val="99000"/>
              </a:lnSpc>
              <a:spcBef>
                <a:spcPts val="0"/>
              </a:spcBef>
            </a:pPr>
            <a:r>
              <a:rPr lang="de-CH" noProof="0" smtClean="0"/>
              <a:t>		</a:t>
            </a:r>
            <a:r>
              <a:rPr lang="de-CH" b="1" noProof="0" smtClean="0">
                <a:solidFill>
                  <a:schemeClr val="accent2"/>
                </a:solidFill>
              </a:rPr>
              <a:t>end</a:t>
            </a:r>
          </a:p>
          <a:p>
            <a:pPr>
              <a:lnSpc>
                <a:spcPct val="99000"/>
              </a:lnSpc>
              <a:spcBef>
                <a:spcPts val="0"/>
              </a:spcBef>
            </a:pPr>
            <a:r>
              <a:rPr lang="de-CH" noProof="0" smtClean="0"/>
              <a:t>			</a:t>
            </a:r>
          </a:p>
          <a:p>
            <a:pPr>
              <a:lnSpc>
                <a:spcPct val="99000"/>
              </a:lnSpc>
              <a:spcBef>
                <a:spcPts val="0"/>
              </a:spcBef>
            </a:pPr>
            <a:r>
              <a:rPr lang="de-CH" noProof="0" smtClean="0"/>
              <a:t>	</a:t>
            </a:r>
            <a:r>
              <a:rPr lang="de-CH" i="1" noProof="0" smtClean="0">
                <a:solidFill>
                  <a:srgbClr val="3333FF"/>
                </a:solidFill>
              </a:rPr>
              <a:t>C</a:t>
            </a:r>
            <a:r>
              <a:rPr lang="de-CH" noProof="0" smtClean="0"/>
              <a:t/>
            </a:r>
            <a:br>
              <a:rPr lang="de-CH" noProof="0" smtClean="0"/>
            </a:br>
            <a:r>
              <a:rPr lang="de-CH" noProof="0" smtClean="0"/>
              <a:t>		</a:t>
            </a:r>
            <a:r>
              <a:rPr lang="de-CH" b="1" noProof="0" smtClean="0">
                <a:solidFill>
                  <a:schemeClr val="accent2"/>
                </a:solidFill>
              </a:rPr>
              <a:t>rename</a:t>
            </a:r>
            <a:r>
              <a:rPr lang="de-CH" noProof="0" smtClean="0"/>
              <a:t/>
            </a:r>
            <a:br>
              <a:rPr lang="de-CH" noProof="0" smtClean="0"/>
            </a:br>
            <a:r>
              <a:rPr lang="de-CH" noProof="0" smtClean="0"/>
              <a:t>			</a:t>
            </a:r>
            <a:r>
              <a:rPr lang="de-CH" i="1" noProof="0" smtClean="0">
                <a:solidFill>
                  <a:srgbClr val="3333FF"/>
                </a:solidFill>
              </a:rPr>
              <a:t>copy</a:t>
            </a:r>
            <a:r>
              <a:rPr lang="de-CH" i="1" noProof="0" smtClean="0">
                <a:solidFill>
                  <a:srgbClr val="006400"/>
                </a:solidFill>
              </a:rPr>
              <a:t> </a:t>
            </a:r>
            <a:r>
              <a:rPr lang="de-CH" b="1" noProof="0" smtClean="0">
                <a:solidFill>
                  <a:schemeClr val="accent2"/>
                </a:solidFill>
              </a:rPr>
              <a:t>as</a:t>
            </a:r>
            <a:r>
              <a:rPr lang="de-CH" noProof="0" smtClean="0"/>
              <a:t> </a:t>
            </a:r>
            <a:r>
              <a:rPr lang="de-CH" i="1" noProof="0" smtClean="0">
                <a:solidFill>
                  <a:srgbClr val="3333FF"/>
                </a:solidFill>
              </a:rPr>
              <a:t>C_copy</a:t>
            </a:r>
            <a:r>
              <a:rPr lang="de-CH" noProof="0" smtClean="0"/>
              <a:t>, </a:t>
            </a:r>
          </a:p>
          <a:p>
            <a:pPr>
              <a:lnSpc>
                <a:spcPct val="99000"/>
              </a:lnSpc>
              <a:spcBef>
                <a:spcPts val="0"/>
              </a:spcBef>
            </a:pPr>
            <a:r>
              <a:rPr lang="de-CH" noProof="0" smtClean="0"/>
              <a:t>			</a:t>
            </a:r>
            <a:r>
              <a:rPr lang="de-CH" i="1" noProof="0" smtClean="0">
                <a:solidFill>
                  <a:srgbClr val="3333FF"/>
                </a:solidFill>
              </a:rPr>
              <a:t>is_equal</a:t>
            </a:r>
            <a:r>
              <a:rPr lang="de-CH" i="1" noProof="0" smtClean="0">
                <a:solidFill>
                  <a:srgbClr val="006400"/>
                </a:solidFill>
              </a:rPr>
              <a:t> </a:t>
            </a:r>
            <a:r>
              <a:rPr lang="de-CH" b="1" noProof="0" smtClean="0">
                <a:solidFill>
                  <a:schemeClr val="accent2"/>
                </a:solidFill>
              </a:rPr>
              <a:t>as</a:t>
            </a:r>
            <a:r>
              <a:rPr lang="de-CH" noProof="0" smtClean="0"/>
              <a:t> </a:t>
            </a:r>
            <a:r>
              <a:rPr lang="de-CH" i="1" noProof="0" smtClean="0">
                <a:solidFill>
                  <a:srgbClr val="3333FF"/>
                </a:solidFill>
              </a:rPr>
              <a:t>C_is_equal</a:t>
            </a:r>
            <a:r>
              <a:rPr lang="de-CH" noProof="0" smtClean="0"/>
              <a:t>,</a:t>
            </a:r>
          </a:p>
          <a:p>
            <a:pPr>
              <a:lnSpc>
                <a:spcPct val="99000"/>
              </a:lnSpc>
              <a:spcBef>
                <a:spcPts val="0"/>
              </a:spcBef>
            </a:pPr>
            <a:r>
              <a:rPr lang="de-CH" noProof="0" smtClean="0"/>
              <a:t>				...</a:t>
            </a:r>
            <a:br>
              <a:rPr lang="de-CH" noProof="0" smtClean="0"/>
            </a:br>
            <a:r>
              <a:rPr lang="de-CH" noProof="0" smtClean="0"/>
              <a:t>		</a:t>
            </a:r>
            <a:r>
              <a:rPr lang="de-CH" b="1" noProof="0" smtClean="0">
                <a:solidFill>
                  <a:schemeClr val="accent2"/>
                </a:solidFill>
              </a:rPr>
              <a:t>end</a:t>
            </a:r>
            <a:endParaRPr lang="de-CH" b="1" noProof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de-CH" noProof="0" dirty="0" smtClean="0"/>
              <a:t>Was wir gesehen haben</a:t>
            </a:r>
          </a:p>
        </p:txBody>
      </p:sp>
      <p:sp>
        <p:nvSpPr>
          <p:cNvPr id="12800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de-CH" noProof="0" dirty="0" smtClean="0"/>
              <a:t>Einige Spielchen, die man mit Vererbung spielen kann:</a:t>
            </a:r>
          </a:p>
          <a:p>
            <a:pPr lvl="1"/>
            <a:r>
              <a:rPr lang="de-CH" noProof="0" dirty="0" smtClean="0"/>
              <a:t>Mehrfachvererbung</a:t>
            </a:r>
          </a:p>
          <a:p>
            <a:pPr lvl="1"/>
            <a:r>
              <a:rPr lang="de-CH" noProof="0" dirty="0" smtClean="0"/>
              <a:t>Verschmelzen von Features</a:t>
            </a:r>
          </a:p>
          <a:p>
            <a:pPr lvl="1"/>
            <a:r>
              <a:rPr lang="de-CH" noProof="0" dirty="0" smtClean="0"/>
              <a:t>Wiederholte Vererbung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Freeform 20"/>
          <p:cNvSpPr/>
          <p:nvPr/>
        </p:nvSpPr>
        <p:spPr bwMode="auto">
          <a:xfrm>
            <a:off x="5784112" y="1517877"/>
            <a:ext cx="742809" cy="2616473"/>
          </a:xfrm>
          <a:custGeom>
            <a:avLst/>
            <a:gdLst>
              <a:gd name="connsiteX0" fmla="*/ 691931 w 691931"/>
              <a:gd name="connsiteY0" fmla="*/ 2112580 h 2112580"/>
              <a:gd name="connsiteX1" fmla="*/ 176924 w 691931"/>
              <a:gd name="connsiteY1" fmla="*/ 1408387 h 2112580"/>
              <a:gd name="connsiteX2" fmla="*/ 71821 w 691931"/>
              <a:gd name="connsiteY2" fmla="*/ 451945 h 2112580"/>
              <a:gd name="connsiteX3" fmla="*/ 607848 w 691931"/>
              <a:gd name="connsiteY3" fmla="*/ 0 h 21125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91931" h="2112580">
                <a:moveTo>
                  <a:pt x="691931" y="2112580"/>
                </a:moveTo>
                <a:cubicBezTo>
                  <a:pt x="486103" y="1898870"/>
                  <a:pt x="280276" y="1685160"/>
                  <a:pt x="176924" y="1408387"/>
                </a:cubicBezTo>
                <a:cubicBezTo>
                  <a:pt x="73572" y="1131614"/>
                  <a:pt x="0" y="686676"/>
                  <a:pt x="71821" y="451945"/>
                </a:cubicBezTo>
                <a:cubicBezTo>
                  <a:pt x="143642" y="217214"/>
                  <a:pt x="375745" y="108607"/>
                  <a:pt x="607848" y="0"/>
                </a:cubicBezTo>
              </a:path>
            </a:pathLst>
          </a:custGeom>
          <a:noFill/>
          <a:ln w="28575" cap="flat" cmpd="sng" algn="ctr">
            <a:solidFill>
              <a:srgbClr val="990000"/>
            </a:solidFill>
            <a:prstDash val="solid"/>
            <a:round/>
            <a:headEnd type="none" w="med" len="med"/>
            <a:tailEnd type="stealth" w="lg" len="lg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22" name="Freeform 21"/>
          <p:cNvSpPr/>
          <p:nvPr/>
        </p:nvSpPr>
        <p:spPr bwMode="auto">
          <a:xfrm flipH="1">
            <a:off x="7122507" y="1523135"/>
            <a:ext cx="691931" cy="2616473"/>
          </a:xfrm>
          <a:custGeom>
            <a:avLst/>
            <a:gdLst>
              <a:gd name="connsiteX0" fmla="*/ 691931 w 691931"/>
              <a:gd name="connsiteY0" fmla="*/ 2112580 h 2112580"/>
              <a:gd name="connsiteX1" fmla="*/ 176924 w 691931"/>
              <a:gd name="connsiteY1" fmla="*/ 1408387 h 2112580"/>
              <a:gd name="connsiteX2" fmla="*/ 71821 w 691931"/>
              <a:gd name="connsiteY2" fmla="*/ 451945 h 2112580"/>
              <a:gd name="connsiteX3" fmla="*/ 607848 w 691931"/>
              <a:gd name="connsiteY3" fmla="*/ 0 h 21125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91931" h="2112580">
                <a:moveTo>
                  <a:pt x="691931" y="2112580"/>
                </a:moveTo>
                <a:cubicBezTo>
                  <a:pt x="486103" y="1898870"/>
                  <a:pt x="280276" y="1685160"/>
                  <a:pt x="176924" y="1408387"/>
                </a:cubicBezTo>
                <a:cubicBezTo>
                  <a:pt x="73572" y="1131614"/>
                  <a:pt x="0" y="686676"/>
                  <a:pt x="71821" y="451945"/>
                </a:cubicBezTo>
                <a:cubicBezTo>
                  <a:pt x="143642" y="217214"/>
                  <a:pt x="375745" y="108607"/>
                  <a:pt x="607848" y="0"/>
                </a:cubicBezTo>
              </a:path>
            </a:pathLst>
          </a:custGeom>
          <a:noFill/>
          <a:ln w="28575" cap="flat" cmpd="sng" algn="ctr">
            <a:solidFill>
              <a:srgbClr val="990000"/>
            </a:solidFill>
            <a:prstDash val="solid"/>
            <a:round/>
            <a:headEnd type="none" w="med" len="med"/>
            <a:tailEnd type="stealth" w="lg" len="lg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29703" name="Line 7"/>
          <p:cNvSpPr>
            <a:spLocks noChangeShapeType="1"/>
          </p:cNvSpPr>
          <p:nvPr>
            <p:custDataLst>
              <p:tags r:id="rId1"/>
            </p:custDataLst>
          </p:nvPr>
        </p:nvSpPr>
        <p:spPr bwMode="auto">
          <a:xfrm flipV="1">
            <a:off x="1692275" y="1500652"/>
            <a:ext cx="1295474" cy="1078947"/>
          </a:xfrm>
          <a:prstGeom prst="line">
            <a:avLst/>
          </a:prstGeom>
          <a:noFill/>
          <a:ln w="28575">
            <a:solidFill>
              <a:srgbClr val="99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9704" name="Line 8"/>
          <p:cNvSpPr>
            <a:spLocks noChangeShapeType="1"/>
          </p:cNvSpPr>
          <p:nvPr>
            <p:custDataLst>
              <p:tags r:id="rId2"/>
            </p:custDataLst>
          </p:nvPr>
        </p:nvSpPr>
        <p:spPr bwMode="auto">
          <a:xfrm flipH="1" flipV="1">
            <a:off x="3040911" y="1479388"/>
            <a:ext cx="1243751" cy="1027187"/>
          </a:xfrm>
          <a:prstGeom prst="line">
            <a:avLst/>
          </a:prstGeom>
          <a:noFill/>
          <a:ln w="28575">
            <a:solidFill>
              <a:srgbClr val="99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9705" name="Line 9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 flipV="1">
            <a:off x="3051544" y="3011399"/>
            <a:ext cx="1302969" cy="1232453"/>
          </a:xfrm>
          <a:prstGeom prst="line">
            <a:avLst/>
          </a:prstGeom>
          <a:noFill/>
          <a:ln w="28575">
            <a:solidFill>
              <a:srgbClr val="99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9706" name="Line 10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 flipH="1" flipV="1">
            <a:off x="1763712" y="3082837"/>
            <a:ext cx="1298464" cy="1150384"/>
          </a:xfrm>
          <a:prstGeom prst="line">
            <a:avLst/>
          </a:prstGeom>
          <a:noFill/>
          <a:ln w="28575">
            <a:solidFill>
              <a:srgbClr val="99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9698" name="Rectangle 2"/>
          <p:cNvSpPr>
            <a:spLocks noGrp="1" noChangeArrowheads="1"/>
          </p:cNvSpPr>
          <p:nvPr>
            <p:ph type="title"/>
            <p:custDataLst>
              <p:tags r:id="rId5"/>
            </p:custDataLst>
          </p:nvPr>
        </p:nvSpPr>
        <p:spPr>
          <a:xfrm>
            <a:off x="248400" y="115888"/>
            <a:ext cx="8578850" cy="4356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de-CH" sz="2600" noProof="0" dirty="0" smtClean="0"/>
              <a:t>Dies ist </a:t>
            </a:r>
            <a:r>
              <a:rPr lang="de-CH" sz="2600" b="1" noProof="0" dirty="0" smtClean="0">
                <a:solidFill>
                  <a:srgbClr val="990000"/>
                </a:solidFill>
              </a:rPr>
              <a:t>wiederholte</a:t>
            </a:r>
            <a:r>
              <a:rPr lang="de-CH" sz="2600" noProof="0" dirty="0" smtClean="0"/>
              <a:t> Vererbung, nicht Mehrfachvererbung</a:t>
            </a:r>
          </a:p>
        </p:txBody>
      </p:sp>
      <p:sp>
        <p:nvSpPr>
          <p:cNvPr id="29699" name="Oval 3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411413" y="966884"/>
            <a:ext cx="1152525" cy="504825"/>
          </a:xfrm>
          <a:prstGeom prst="ellipse">
            <a:avLst/>
          </a:prstGeom>
          <a:solidFill>
            <a:srgbClr val="99FF99"/>
          </a:solidFill>
          <a:ln w="9525">
            <a:solidFill>
              <a:srgbClr val="99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sz="1800" b="0" i="1" smtClean="0">
                <a:solidFill>
                  <a:srgbClr val="3333FF"/>
                </a:solidFill>
                <a:latin typeface="+mn-lt"/>
              </a:rPr>
              <a:t>A</a:t>
            </a:r>
            <a:endParaRPr lang="en-US" sz="1800" b="0" i="1">
              <a:solidFill>
                <a:srgbClr val="3333FF"/>
              </a:solidFill>
              <a:latin typeface="+mn-lt"/>
            </a:endParaRPr>
          </a:p>
        </p:txBody>
      </p:sp>
      <p:sp>
        <p:nvSpPr>
          <p:cNvPr id="29700" name="Oval 4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507106" y="4236248"/>
            <a:ext cx="1152525" cy="504825"/>
          </a:xfrm>
          <a:prstGeom prst="ellipse">
            <a:avLst/>
          </a:prstGeom>
          <a:solidFill>
            <a:srgbClr val="99FF99"/>
          </a:solidFill>
          <a:ln w="9525">
            <a:solidFill>
              <a:srgbClr val="99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sz="1800" b="0" i="1" smtClean="0">
                <a:solidFill>
                  <a:srgbClr val="3333FF"/>
                </a:solidFill>
                <a:latin typeface="+mn-lt"/>
              </a:rPr>
              <a:t>D</a:t>
            </a:r>
            <a:endParaRPr lang="en-US" sz="1800" b="0" i="1">
              <a:solidFill>
                <a:srgbClr val="3333FF"/>
              </a:solidFill>
              <a:latin typeface="+mn-lt"/>
            </a:endParaRPr>
          </a:p>
        </p:txBody>
      </p:sp>
      <p:sp>
        <p:nvSpPr>
          <p:cNvPr id="29701" name="Oval 5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1116013" y="2579600"/>
            <a:ext cx="1152525" cy="504825"/>
          </a:xfrm>
          <a:prstGeom prst="ellipse">
            <a:avLst/>
          </a:prstGeom>
          <a:solidFill>
            <a:srgbClr val="99FF99"/>
          </a:solidFill>
          <a:ln w="9525">
            <a:solidFill>
              <a:srgbClr val="99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sz="1800" b="0" i="1" smtClean="0">
                <a:solidFill>
                  <a:srgbClr val="3333FF"/>
                </a:solidFill>
                <a:latin typeface="+mn-lt"/>
              </a:rPr>
              <a:t>B</a:t>
            </a:r>
            <a:endParaRPr lang="en-US" sz="1800" b="0" i="1">
              <a:solidFill>
                <a:srgbClr val="3333FF"/>
              </a:solidFill>
              <a:latin typeface="+mn-lt"/>
            </a:endParaRPr>
          </a:p>
        </p:txBody>
      </p:sp>
      <p:sp>
        <p:nvSpPr>
          <p:cNvPr id="29702" name="Oval 6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3779838" y="2506575"/>
            <a:ext cx="1152525" cy="504825"/>
          </a:xfrm>
          <a:prstGeom prst="ellipse">
            <a:avLst/>
          </a:prstGeom>
          <a:solidFill>
            <a:srgbClr val="99FF99"/>
          </a:solidFill>
          <a:ln w="9525">
            <a:solidFill>
              <a:srgbClr val="99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sz="1800" b="0" i="1" smtClean="0">
                <a:solidFill>
                  <a:srgbClr val="3333FF"/>
                </a:solidFill>
                <a:latin typeface="+mn-lt"/>
              </a:rPr>
              <a:t>C</a:t>
            </a:r>
            <a:endParaRPr lang="en-US" sz="1800" b="0" i="1">
              <a:solidFill>
                <a:srgbClr val="3333FF"/>
              </a:solidFill>
              <a:latin typeface="+mn-lt"/>
            </a:endParaRPr>
          </a:p>
        </p:txBody>
      </p:sp>
      <p:sp>
        <p:nvSpPr>
          <p:cNvPr id="29711" name="Oval 15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6276528" y="1033654"/>
            <a:ext cx="1152525" cy="504825"/>
          </a:xfrm>
          <a:prstGeom prst="ellipse">
            <a:avLst/>
          </a:prstGeom>
          <a:solidFill>
            <a:srgbClr val="99FF99"/>
          </a:solidFill>
          <a:ln w="9525">
            <a:solidFill>
              <a:srgbClr val="99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sz="1800" b="0" i="1" smtClean="0">
                <a:solidFill>
                  <a:srgbClr val="3333FF"/>
                </a:solidFill>
                <a:latin typeface="+mn-lt"/>
              </a:rPr>
              <a:t>A</a:t>
            </a:r>
            <a:endParaRPr lang="en-US" sz="1800" b="0" i="1">
              <a:solidFill>
                <a:srgbClr val="3333FF"/>
              </a:solidFill>
              <a:latin typeface="+mn-lt"/>
            </a:endParaRPr>
          </a:p>
        </p:txBody>
      </p:sp>
      <p:sp>
        <p:nvSpPr>
          <p:cNvPr id="29712" name="Oval 16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6265895" y="4237681"/>
            <a:ext cx="1152525" cy="504825"/>
          </a:xfrm>
          <a:prstGeom prst="ellipse">
            <a:avLst/>
          </a:prstGeom>
          <a:solidFill>
            <a:srgbClr val="99FF99"/>
          </a:solidFill>
          <a:ln w="9525">
            <a:solidFill>
              <a:srgbClr val="99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sz="1800" b="0" i="1" smtClean="0">
                <a:solidFill>
                  <a:srgbClr val="3333FF"/>
                </a:solidFill>
                <a:latin typeface="+mn-lt"/>
              </a:rPr>
              <a:t>D</a:t>
            </a:r>
            <a:endParaRPr lang="en-US" sz="1800" b="0" i="1">
              <a:solidFill>
                <a:srgbClr val="3333FF"/>
              </a:solidFill>
              <a:latin typeface="+mn-lt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396343" y="5410899"/>
            <a:ext cx="41919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mtClean="0"/>
              <a:t>Nicht der allgemeine Fall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396343" y="5898859"/>
            <a:ext cx="55798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mtClean="0"/>
              <a:t>(Obwohl es häufig vorkommt; warum?)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3906" name="Rectangle 2"/>
          <p:cNvSpPr>
            <a:spLocks noGrp="1" noChangeArrowheads="1"/>
          </p:cNvSpPr>
          <p:nvPr>
            <p:ph type="title" idx="4294967295"/>
            <p:custDataLst>
              <p:tags r:id="rId1"/>
            </p:custDataLst>
          </p:nvPr>
        </p:nvSpPr>
        <p:spPr>
          <a:xfrm>
            <a:off x="249238" y="115888"/>
            <a:ext cx="8117522" cy="435600"/>
          </a:xfrm>
        </p:spPr>
        <p:txBody>
          <a:bodyPr/>
          <a:lstStyle/>
          <a:p>
            <a:r>
              <a:rPr lang="de-CH" noProof="0" dirty="0" smtClean="0"/>
              <a:t>Implizite wiederholte Vererbung</a:t>
            </a:r>
            <a:endParaRPr lang="de-CH" noProof="0" dirty="0"/>
          </a:p>
        </p:txBody>
      </p:sp>
      <p:sp>
        <p:nvSpPr>
          <p:cNvPr id="2043907" name="Rectangle 3"/>
          <p:cNvSpPr>
            <a:spLocks noGrp="1" noChangeArrowheads="1"/>
          </p:cNvSpPr>
          <p:nvPr>
            <p:ph type="body" idx="4294967295"/>
            <p:custDataLst>
              <p:tags r:id="rId2"/>
            </p:custDataLst>
          </p:nvPr>
        </p:nvSpPr>
        <p:spPr>
          <a:xfrm>
            <a:off x="282692" y="643941"/>
            <a:ext cx="8594725" cy="5644924"/>
          </a:xfrm>
        </p:spPr>
        <p:txBody>
          <a:bodyPr/>
          <a:lstStyle/>
          <a:p>
            <a:r>
              <a:rPr lang="de-CH" noProof="0" dirty="0" smtClean="0">
                <a:solidFill>
                  <a:schemeClr val="tx1"/>
                </a:solidFill>
              </a:rPr>
              <a:t>In Eiffel, vierfache Vererbung verursacht wiederholte Vererbung:	</a:t>
            </a:r>
          </a:p>
          <a:p>
            <a:r>
              <a:rPr lang="de-CH" sz="1400" noProof="0" dirty="0" smtClean="0"/>
              <a:t>	</a:t>
            </a:r>
          </a:p>
          <a:p>
            <a:endParaRPr lang="de-CH" sz="1400" noProof="0" dirty="0" smtClean="0"/>
          </a:p>
        </p:txBody>
      </p:sp>
      <p:sp>
        <p:nvSpPr>
          <p:cNvPr id="22" name="Line 8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 flipV="1">
            <a:off x="4019107" y="2237388"/>
            <a:ext cx="1272523" cy="877951"/>
          </a:xfrm>
          <a:prstGeom prst="line">
            <a:avLst/>
          </a:prstGeom>
          <a:noFill/>
          <a:ln w="38100">
            <a:solidFill>
              <a:srgbClr val="990000"/>
            </a:solidFill>
            <a:prstDash val="dash"/>
            <a:round/>
            <a:headEnd/>
            <a:tailEnd type="stealth" w="lg" len="lg"/>
          </a:ln>
        </p:spPr>
        <p:txBody>
          <a:bodyPr/>
          <a:lstStyle/>
          <a:p>
            <a:pPr algn="ctr"/>
            <a:endParaRPr lang="en-US">
              <a:solidFill>
                <a:srgbClr val="3333FF"/>
              </a:solidFill>
            </a:endParaRPr>
          </a:p>
        </p:txBody>
      </p:sp>
      <p:sp>
        <p:nvSpPr>
          <p:cNvPr id="23" name="Line 9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 flipH="1" flipV="1">
            <a:off x="5393229" y="2186588"/>
            <a:ext cx="1369077" cy="928751"/>
          </a:xfrm>
          <a:prstGeom prst="line">
            <a:avLst/>
          </a:prstGeom>
          <a:noFill/>
          <a:ln w="38100">
            <a:solidFill>
              <a:srgbClr val="990000"/>
            </a:solidFill>
            <a:prstDash val="dash"/>
            <a:round/>
            <a:headEnd/>
            <a:tailEnd type="stealth" w="lg" len="lg"/>
          </a:ln>
        </p:spPr>
        <p:txBody>
          <a:bodyPr/>
          <a:lstStyle/>
          <a:p>
            <a:pPr algn="ctr"/>
            <a:endParaRPr lang="en-US">
              <a:solidFill>
                <a:srgbClr val="3333FF"/>
              </a:solidFill>
            </a:endParaRPr>
          </a:p>
        </p:txBody>
      </p:sp>
      <p:grpSp>
        <p:nvGrpSpPr>
          <p:cNvPr id="2" name="Group 6"/>
          <p:cNvGrpSpPr>
            <a:grpSpLocks/>
          </p:cNvGrpSpPr>
          <p:nvPr>
            <p:custDataLst>
              <p:tags r:id="rId5"/>
            </p:custDataLst>
          </p:nvPr>
        </p:nvGrpSpPr>
        <p:grpSpPr bwMode="auto">
          <a:xfrm>
            <a:off x="4181968" y="3864577"/>
            <a:ext cx="2578100" cy="1100137"/>
            <a:chOff x="1959" y="2249"/>
            <a:chExt cx="1624" cy="693"/>
          </a:xfrm>
        </p:grpSpPr>
        <p:sp>
          <p:nvSpPr>
            <p:cNvPr id="25" name="Line 10"/>
            <p:cNvSpPr>
              <a:spLocks noChangeShapeType="1"/>
            </p:cNvSpPr>
            <p:nvPr>
              <p:custDataLst>
                <p:tags r:id="rId14"/>
              </p:custDataLst>
            </p:nvPr>
          </p:nvSpPr>
          <p:spPr bwMode="auto">
            <a:xfrm flipV="1">
              <a:off x="2821" y="2251"/>
              <a:ext cx="762" cy="691"/>
            </a:xfrm>
            <a:prstGeom prst="line">
              <a:avLst/>
            </a:prstGeom>
            <a:noFill/>
            <a:ln w="38100">
              <a:solidFill>
                <a:srgbClr val="990000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pPr algn="ctr"/>
              <a:endParaRPr lang="en-US">
                <a:solidFill>
                  <a:srgbClr val="3333FF"/>
                </a:solidFill>
              </a:endParaRPr>
            </a:p>
          </p:txBody>
        </p:sp>
        <p:sp>
          <p:nvSpPr>
            <p:cNvPr id="26" name="Line 11"/>
            <p:cNvSpPr>
              <a:spLocks noChangeShapeType="1"/>
            </p:cNvSpPr>
            <p:nvPr>
              <p:custDataLst>
                <p:tags r:id="rId15"/>
              </p:custDataLst>
            </p:nvPr>
          </p:nvSpPr>
          <p:spPr bwMode="auto">
            <a:xfrm flipH="1" flipV="1">
              <a:off x="1959" y="2249"/>
              <a:ext cx="842" cy="693"/>
            </a:xfrm>
            <a:prstGeom prst="line">
              <a:avLst/>
            </a:prstGeom>
            <a:noFill/>
            <a:ln w="38100">
              <a:solidFill>
                <a:srgbClr val="990000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pPr algn="ctr"/>
              <a:endParaRPr lang="en-US">
                <a:solidFill>
                  <a:srgbClr val="3333FF"/>
                </a:solidFill>
              </a:endParaRPr>
            </a:p>
          </p:txBody>
        </p:sp>
      </p:grpSp>
      <p:sp>
        <p:nvSpPr>
          <p:cNvPr id="30" name="Oval 3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6094905" y="3091500"/>
            <a:ext cx="1185713" cy="684177"/>
          </a:xfrm>
          <a:prstGeom prst="ellipse">
            <a:avLst/>
          </a:prstGeom>
          <a:solidFill>
            <a:srgbClr val="99FF99"/>
          </a:solidFill>
          <a:ln w="9525">
            <a:solidFill>
              <a:srgbClr val="99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pPr algn="ctr">
              <a:spcBef>
                <a:spcPct val="0"/>
              </a:spcBef>
              <a:buFontTx/>
              <a:buNone/>
            </a:pPr>
            <a:endParaRPr lang="en-US">
              <a:solidFill>
                <a:srgbClr val="3333FF"/>
              </a:solidFill>
            </a:endParaRPr>
          </a:p>
        </p:txBody>
      </p:sp>
      <p:sp>
        <p:nvSpPr>
          <p:cNvPr id="31" name="Text Box 6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5840905" y="3224814"/>
            <a:ext cx="160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en-US" i="1">
                <a:solidFill>
                  <a:srgbClr val="3333FF"/>
                </a:solidFill>
              </a:rPr>
              <a:t>C</a:t>
            </a:r>
            <a:endParaRPr lang="en-US">
              <a:solidFill>
                <a:srgbClr val="3333FF"/>
              </a:solidFill>
            </a:endParaRPr>
          </a:p>
        </p:txBody>
      </p:sp>
      <p:sp>
        <p:nvSpPr>
          <p:cNvPr id="34" name="Oval 3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3442193" y="3105787"/>
            <a:ext cx="1185713" cy="684177"/>
          </a:xfrm>
          <a:prstGeom prst="ellipse">
            <a:avLst/>
          </a:prstGeom>
          <a:solidFill>
            <a:srgbClr val="99FF99"/>
          </a:solidFill>
          <a:ln w="9525">
            <a:solidFill>
              <a:srgbClr val="99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pPr algn="ctr">
              <a:spcBef>
                <a:spcPct val="0"/>
              </a:spcBef>
              <a:buFontTx/>
              <a:buNone/>
            </a:pPr>
            <a:endParaRPr lang="en-US">
              <a:solidFill>
                <a:srgbClr val="3333FF"/>
              </a:solidFill>
            </a:endParaRPr>
          </a:p>
        </p:txBody>
      </p:sp>
      <p:sp>
        <p:nvSpPr>
          <p:cNvPr id="35" name="Text Box 6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3188193" y="3239102"/>
            <a:ext cx="160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en-US" i="1" dirty="0" smtClean="0">
                <a:solidFill>
                  <a:srgbClr val="3333FF"/>
                </a:solidFill>
              </a:rPr>
              <a:t>B</a:t>
            </a:r>
            <a:endParaRPr lang="en-US" dirty="0">
              <a:solidFill>
                <a:srgbClr val="3333FF"/>
              </a:solidFill>
            </a:endParaRPr>
          </a:p>
        </p:txBody>
      </p:sp>
      <p:sp>
        <p:nvSpPr>
          <p:cNvPr id="38" name="Oval 3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4909043" y="4959987"/>
            <a:ext cx="1185713" cy="684177"/>
          </a:xfrm>
          <a:prstGeom prst="ellipse">
            <a:avLst/>
          </a:prstGeom>
          <a:solidFill>
            <a:srgbClr val="99FF99"/>
          </a:solidFill>
          <a:ln w="9525">
            <a:solidFill>
              <a:srgbClr val="99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pPr algn="ctr">
              <a:spcBef>
                <a:spcPct val="0"/>
              </a:spcBef>
              <a:buFontTx/>
              <a:buNone/>
            </a:pPr>
            <a:endParaRPr lang="en-US">
              <a:solidFill>
                <a:srgbClr val="3333FF"/>
              </a:solidFill>
              <a:latin typeface="Arial" pitchFamily="34" charset="0"/>
            </a:endParaRPr>
          </a:p>
        </p:txBody>
      </p:sp>
      <p:sp>
        <p:nvSpPr>
          <p:cNvPr id="39" name="Text Box 6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4655043" y="5093302"/>
            <a:ext cx="160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en-US" i="1">
                <a:solidFill>
                  <a:srgbClr val="3333FF"/>
                </a:solidFill>
              </a:rPr>
              <a:t>D</a:t>
            </a:r>
            <a:endParaRPr lang="en-US">
              <a:solidFill>
                <a:srgbClr val="3333FF"/>
              </a:solidFill>
            </a:endParaRPr>
          </a:p>
        </p:txBody>
      </p:sp>
      <p:sp>
        <p:nvSpPr>
          <p:cNvPr id="32" name="Oval 3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4756643" y="1465900"/>
            <a:ext cx="1185713" cy="684177"/>
          </a:xfrm>
          <a:prstGeom prst="ellipse">
            <a:avLst/>
          </a:prstGeom>
          <a:solidFill>
            <a:srgbClr val="99FF99"/>
          </a:solidFill>
          <a:ln w="9525">
            <a:solidFill>
              <a:srgbClr val="99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pPr algn="ctr">
              <a:spcBef>
                <a:spcPct val="0"/>
              </a:spcBef>
              <a:buFontTx/>
              <a:buNone/>
            </a:pPr>
            <a:endParaRPr lang="en-US">
              <a:solidFill>
                <a:srgbClr val="3333FF"/>
              </a:solidFill>
            </a:endParaRPr>
          </a:p>
        </p:txBody>
      </p:sp>
      <p:sp>
        <p:nvSpPr>
          <p:cNvPr id="36" name="Text Box 6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4516930" y="1575402"/>
            <a:ext cx="160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en-US" i="1">
                <a:solidFill>
                  <a:srgbClr val="3333FF"/>
                </a:solidFill>
              </a:rPr>
              <a:t>ANY</a:t>
            </a:r>
            <a:endParaRPr lang="en-US">
              <a:solidFill>
                <a:srgbClr val="3333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6004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3" grpId="0" animBg="1"/>
      <p:bldP spid="30" grpId="0" animBg="1"/>
      <p:bldP spid="31" grpId="0"/>
      <p:bldP spid="34" grpId="0" animBg="1"/>
      <p:bldP spid="35" grpId="0"/>
      <p:bldP spid="32" grpId="0" animBg="1"/>
      <p:bldP spid="3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noProof="0" smtClean="0"/>
              <a:t>Noch eine Warnung</a:t>
            </a:r>
            <a:endParaRPr lang="de-CH" noProof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CH" noProof="0" smtClean="0"/>
              <a:t>Dieser Teil der Vorlesung orientiert sich an Eiffel</a:t>
            </a:r>
          </a:p>
          <a:p>
            <a:endParaRPr lang="de-CH" noProof="0" smtClean="0"/>
          </a:p>
          <a:p>
            <a:r>
              <a:rPr lang="de-CH" noProof="0" smtClean="0"/>
              <a:t>Java und C# Mechanismen (Einfachvererbung von Klassen, Mehrfachvererbung von Schnittstellen) werden aber auch behandelt</a:t>
            </a:r>
          </a:p>
          <a:p>
            <a:endParaRPr lang="de-CH" noProof="0" smtClean="0"/>
          </a:p>
          <a:p>
            <a:r>
              <a:rPr lang="de-CH" noProof="0" smtClean="0"/>
              <a:t>C++ hat unterstützt ebenfalls Mehrfachvererbung, aber ich werde nicht versuchen, diese zu beschreiben.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de-CH" noProof="0" smtClean="0"/>
              <a:t>Zusammengesetzte Figuren</a:t>
            </a:r>
          </a:p>
        </p:txBody>
      </p:sp>
      <p:sp>
        <p:nvSpPr>
          <p:cNvPr id="7178" name="Oval 4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7543800" y="1281113"/>
            <a:ext cx="935038" cy="538162"/>
          </a:xfrm>
          <a:prstGeom prst="ellipse">
            <a:avLst/>
          </a:prstGeom>
          <a:noFill/>
          <a:ln w="57150" algn="ctr">
            <a:solidFill>
              <a:srgbClr val="006400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endParaRPr lang="en-US" sz="1800" b="0">
              <a:latin typeface="Arial" pitchFamily="34" charset="0"/>
            </a:endParaRPr>
          </a:p>
        </p:txBody>
      </p:sp>
      <p:sp>
        <p:nvSpPr>
          <p:cNvPr id="7179" name="Rectangle 5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5873750" y="1620838"/>
            <a:ext cx="933450" cy="369332"/>
          </a:xfrm>
          <a:prstGeom prst="rect">
            <a:avLst/>
          </a:prstGeom>
          <a:noFill/>
          <a:ln w="19050" algn="ctr">
            <a:solidFill>
              <a:srgbClr val="006400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endParaRPr lang="en-US" sz="1800" b="0">
              <a:latin typeface="Arial" pitchFamily="34" charset="0"/>
            </a:endParaRPr>
          </a:p>
        </p:txBody>
      </p:sp>
      <p:sp>
        <p:nvSpPr>
          <p:cNvPr id="7180" name="Line 6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 flipV="1">
            <a:off x="6454775" y="2370138"/>
            <a:ext cx="1654175" cy="201612"/>
          </a:xfrm>
          <a:prstGeom prst="line">
            <a:avLst/>
          </a:prstGeom>
          <a:noFill/>
          <a:ln w="57150">
            <a:solidFill>
              <a:srgbClr val="006400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1514475" y="2598788"/>
            <a:ext cx="3233738" cy="1880988"/>
            <a:chOff x="1514475" y="2598788"/>
            <a:chExt cx="3233738" cy="1880988"/>
          </a:xfrm>
        </p:grpSpPr>
        <p:sp>
          <p:nvSpPr>
            <p:cNvPr id="7175" name="Oval 8"/>
            <p:cNvSpPr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 rot="14691706">
              <a:off x="3724325" y="2911475"/>
              <a:ext cx="649188" cy="1398588"/>
            </a:xfrm>
            <a:prstGeom prst="ellipse">
              <a:avLst/>
            </a:prstGeom>
            <a:noFill/>
            <a:ln w="9525" algn="ctr">
              <a:solidFill>
                <a:srgbClr val="990000"/>
              </a:solidFill>
              <a:round/>
              <a:headEnd/>
              <a:tailEnd/>
            </a:ln>
          </p:spPr>
          <p:txBody>
            <a:bodyPr vert="eaVert" anchor="ctr">
              <a:spAutoFit/>
            </a:bodyPr>
            <a:lstStyle/>
            <a:p>
              <a:pPr>
                <a:spcBef>
                  <a:spcPct val="0"/>
                </a:spcBef>
                <a:buFontTx/>
                <a:buNone/>
              </a:pPr>
              <a:endParaRPr lang="en-US" sz="1800" b="0">
                <a:latin typeface="Arial" pitchFamily="34" charset="0"/>
              </a:endParaRPr>
            </a:p>
          </p:txBody>
        </p:sp>
        <p:sp>
          <p:nvSpPr>
            <p:cNvPr id="7176" name="Oval 9"/>
            <p:cNvSpPr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 rot="14715926">
              <a:off x="2055069" y="2058194"/>
              <a:ext cx="649188" cy="1730375"/>
            </a:xfrm>
            <a:prstGeom prst="ellipse">
              <a:avLst/>
            </a:prstGeom>
            <a:noFill/>
            <a:ln w="38100" algn="ctr">
              <a:solidFill>
                <a:srgbClr val="990000"/>
              </a:solidFill>
              <a:round/>
              <a:headEnd/>
              <a:tailEnd/>
            </a:ln>
          </p:spPr>
          <p:txBody>
            <a:bodyPr vert="eaVert" anchor="ctr">
              <a:spAutoFit/>
            </a:bodyPr>
            <a:lstStyle/>
            <a:p>
              <a:pPr>
                <a:spcBef>
                  <a:spcPct val="0"/>
                </a:spcBef>
                <a:buFontTx/>
                <a:buNone/>
              </a:pPr>
              <a:endParaRPr lang="en-US" sz="1800" b="0">
                <a:latin typeface="Arial" pitchFamily="34" charset="0"/>
              </a:endParaRPr>
            </a:p>
          </p:txBody>
        </p:sp>
        <p:sp>
          <p:nvSpPr>
            <p:cNvPr id="7177" name="Rectangle 10"/>
            <p:cNvSpPr>
              <a:spLocks noChangeArrowheads="1"/>
            </p:cNvSpPr>
            <p:nvPr>
              <p:custDataLst>
                <p:tags r:id="rId9"/>
              </p:custDataLst>
            </p:nvPr>
          </p:nvSpPr>
          <p:spPr bwMode="auto">
            <a:xfrm rot="17261624">
              <a:off x="2280593" y="3409156"/>
              <a:ext cx="461665" cy="1679575"/>
            </a:xfrm>
            <a:prstGeom prst="rect">
              <a:avLst/>
            </a:prstGeom>
            <a:noFill/>
            <a:ln w="38100" algn="ctr">
              <a:solidFill>
                <a:srgbClr val="990000"/>
              </a:solidFill>
              <a:miter lim="800000"/>
              <a:headEnd/>
              <a:tailEnd/>
            </a:ln>
          </p:spPr>
          <p:txBody>
            <a:bodyPr vert="eaVert" anchor="ctr">
              <a:spAutoFit/>
            </a:bodyPr>
            <a:lstStyle/>
            <a:p>
              <a:pPr>
                <a:spcBef>
                  <a:spcPct val="0"/>
                </a:spcBef>
                <a:buFontTx/>
                <a:buNone/>
              </a:pPr>
              <a:endParaRPr lang="en-US" sz="1800" b="0">
                <a:latin typeface="Arial" pitchFamily="34" charset="0"/>
              </a:endParaRPr>
            </a:p>
          </p:txBody>
        </p:sp>
      </p:grpSp>
      <p:sp>
        <p:nvSpPr>
          <p:cNvPr id="7173" name="Rectangle 11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4892675" y="4146550"/>
            <a:ext cx="1087438" cy="369332"/>
          </a:xfrm>
          <a:prstGeom prst="rect">
            <a:avLst/>
          </a:prstGeom>
          <a:noFill/>
          <a:ln w="38100" algn="ctr">
            <a:solidFill>
              <a:srgbClr val="0033CC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endParaRPr lang="en-US" sz="1800" b="0">
              <a:latin typeface="Arial" pitchFamily="34" charset="0"/>
            </a:endParaRPr>
          </a:p>
        </p:txBody>
      </p:sp>
      <p:sp>
        <p:nvSpPr>
          <p:cNvPr id="7182" name="Line 6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>
            <a:off x="6269038" y="4065588"/>
            <a:ext cx="665162" cy="1401762"/>
          </a:xfrm>
          <a:prstGeom prst="line">
            <a:avLst/>
          </a:prstGeom>
          <a:noFill/>
          <a:ln w="57150">
            <a:solidFill>
              <a:srgbClr val="0033CC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ounded Rectangle 3"/>
          <p:cNvSpPr/>
          <p:nvPr/>
        </p:nvSpPr>
        <p:spPr bwMode="auto">
          <a:xfrm>
            <a:off x="622300" y="1828800"/>
            <a:ext cx="1917700" cy="1130300"/>
          </a:xfrm>
          <a:prstGeom prst="roundRect">
            <a:avLst/>
          </a:prstGeom>
          <a:solidFill>
            <a:srgbClr val="99FF99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endParaRPr lang="en-US" sz="2400" kern="1200">
              <a:solidFill>
                <a:srgbClr val="333399"/>
              </a:solidFill>
              <a:latin typeface="Comic Sans MS" pitchFamily="66" charset="0"/>
              <a:ea typeface="+mn-ea"/>
              <a:cs typeface="+mn-cs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3784600" y="3092450"/>
            <a:ext cx="4330700" cy="2190750"/>
            <a:chOff x="2844800" y="3333750"/>
            <a:chExt cx="4330700" cy="2190750"/>
          </a:xfrm>
        </p:grpSpPr>
        <p:sp>
          <p:nvSpPr>
            <p:cNvPr id="5" name="Down Arrow 4"/>
            <p:cNvSpPr/>
            <p:nvPr/>
          </p:nvSpPr>
          <p:spPr bwMode="auto">
            <a:xfrm>
              <a:off x="5359400" y="3333750"/>
              <a:ext cx="1816100" cy="1428750"/>
            </a:xfrm>
            <a:prstGeom prst="downArrow">
              <a:avLst/>
            </a:prstGeom>
            <a:solidFill>
              <a:srgbClr val="99FF99"/>
            </a:solidFill>
            <a:ln w="12700" algn="ctr">
              <a:solidFill>
                <a:srgbClr val="990000"/>
              </a:solidFill>
              <a:miter lim="800000"/>
              <a:headEnd/>
              <a:tailEnd/>
            </a:ln>
            <a:effectLst>
              <a:outerShdw blurRad="50800" dist="50800" dir="5400000" sx="101000" sy="101000" algn="ctr" rotWithShape="0">
                <a:srgbClr val="000000">
                  <a:alpha val="43137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 lIns="0" rIns="0" rtlCol="0" anchor="ctr"/>
            <a:lstStyle/>
            <a:p>
              <a:pPr algn="ctr" rtl="0" fontAlgn="base">
                <a:lnSpc>
                  <a:spcPct val="80000"/>
                </a:lnSpc>
                <a:spcBef>
                  <a:spcPct val="50000"/>
                </a:spcBef>
                <a:spcAft>
                  <a:spcPct val="0"/>
                </a:spcAft>
              </a:pPr>
              <a:endParaRPr lang="en-US" sz="2400" kern="1200">
                <a:solidFill>
                  <a:srgbClr val="333399"/>
                </a:solidFill>
                <a:latin typeface="Comic Sans MS" pitchFamily="66" charset="0"/>
                <a:ea typeface="+mn-ea"/>
                <a:cs typeface="+mn-cs"/>
              </a:endParaRPr>
            </a:p>
          </p:txBody>
        </p:sp>
        <p:sp>
          <p:nvSpPr>
            <p:cNvPr id="6" name="Teardrop 5"/>
            <p:cNvSpPr/>
            <p:nvPr/>
          </p:nvSpPr>
          <p:spPr bwMode="auto">
            <a:xfrm>
              <a:off x="2844800" y="4000500"/>
              <a:ext cx="1333500" cy="1524000"/>
            </a:xfrm>
            <a:prstGeom prst="teardrop">
              <a:avLst/>
            </a:prstGeom>
            <a:solidFill>
              <a:srgbClr val="99FF99"/>
            </a:solidFill>
            <a:ln w="12700" algn="ctr">
              <a:solidFill>
                <a:srgbClr val="990000"/>
              </a:solidFill>
              <a:miter lim="800000"/>
              <a:headEnd/>
              <a:tailEnd/>
            </a:ln>
            <a:effectLst>
              <a:outerShdw blurRad="50800" dist="50800" dir="5400000" sx="101000" sy="101000" algn="ctr" rotWithShape="0">
                <a:srgbClr val="000000">
                  <a:alpha val="43137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 lIns="0" rIns="0" rtlCol="0" anchor="ctr"/>
            <a:lstStyle/>
            <a:p>
              <a:pPr algn="ctr" rtl="0" fontAlgn="base">
                <a:lnSpc>
                  <a:spcPct val="80000"/>
                </a:lnSpc>
                <a:spcBef>
                  <a:spcPct val="50000"/>
                </a:spcBef>
                <a:spcAft>
                  <a:spcPct val="0"/>
                </a:spcAft>
              </a:pPr>
              <a:endParaRPr lang="en-US" sz="2400" kern="1200">
                <a:solidFill>
                  <a:srgbClr val="333399"/>
                </a:solidFill>
                <a:latin typeface="Comic Sans MS" pitchFamily="66" charset="0"/>
                <a:ea typeface="+mn-ea"/>
                <a:cs typeface="+mn-cs"/>
              </a:endParaRPr>
            </a:p>
          </p:txBody>
        </p:sp>
      </p:grpSp>
      <p:sp>
        <p:nvSpPr>
          <p:cNvPr id="7" name="Oval 6"/>
          <p:cNvSpPr/>
          <p:nvPr/>
        </p:nvSpPr>
        <p:spPr bwMode="auto">
          <a:xfrm>
            <a:off x="3365500" y="1130300"/>
            <a:ext cx="1460500" cy="850900"/>
          </a:xfrm>
          <a:prstGeom prst="ellipse">
            <a:avLst/>
          </a:prstGeom>
          <a:solidFill>
            <a:srgbClr val="99FF99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endParaRPr lang="en-US" sz="2400" kern="1200">
              <a:solidFill>
                <a:srgbClr val="333399"/>
              </a:solidFill>
              <a:latin typeface="Comic Sans MS" pitchFamily="66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31215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NORMAL">
  <a:themeElements>
    <a:clrScheme name="MEYER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996600"/>
      </a:hlink>
      <a:folHlink>
        <a:srgbClr val="CC9900"/>
      </a:folHlink>
    </a:clrScheme>
    <a:fontScheme name="BASIC_EIFFEL">
      <a:majorFont>
        <a:latin typeface="Arial Black"/>
        <a:ea typeface=""/>
        <a:cs typeface="Arial"/>
      </a:majorFont>
      <a:minorFont>
        <a:latin typeface="Comic Sans MS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99FF99"/>
        </a:solidFill>
        <a:ln w="12700" algn="ctr">
          <a:solidFill>
            <a:srgbClr val="990000"/>
          </a:solidFill>
          <a:miter lim="800000"/>
          <a:headEnd/>
          <a:tailEnd/>
        </a:ln>
        <a:effectLst>
          <a:outerShdw blurRad="50800" dist="50800" dir="5400000" sx="101000" sy="101000" algn="ctr" rotWithShape="0">
            <a:srgbClr val="000000">
              <a:alpha val="43137"/>
            </a:srgbClr>
          </a:outerShdw>
        </a:effectLst>
        <a:scene3d>
          <a:camera prst="orthographicFront"/>
          <a:lightRig rig="threePt" dir="t"/>
        </a:scene3d>
        <a:sp3d>
          <a:bevelT w="254000"/>
          <a:bevelB w="381000"/>
        </a:sp3d>
      </a:spPr>
      <a:bodyPr lIns="0" rIns="0"/>
      <a:lstStyle>
        <a:defPPr algn="ctr" rtl="0" fontAlgn="base">
          <a:lnSpc>
            <a:spcPct val="80000"/>
          </a:lnSpc>
          <a:spcBef>
            <a:spcPct val="50000"/>
          </a:spcBef>
          <a:spcAft>
            <a:spcPct val="0"/>
          </a:spcAft>
          <a:defRPr sz="2400" kern="1200">
            <a:solidFill>
              <a:srgbClr val="333399"/>
            </a:solidFill>
            <a:latin typeface="Comic Sans MS" pitchFamily="66" charset="0"/>
            <a:ea typeface="+mn-ea"/>
            <a:cs typeface="+mn-cs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  <a:txDef>
      <a:spPr>
        <a:noFill/>
      </a:spPr>
      <a:bodyPr wrap="square" lIns="0" tIns="0" rIns="0" bIns="0" rtlCol="0">
        <a:noAutofit/>
      </a:bodyPr>
      <a:lstStyle>
        <a:defPPr>
          <a:defRPr dirty="0" smtClean="0"/>
        </a:defPPr>
      </a:lstStyle>
    </a:txDef>
  </a:objectDefaults>
  <a:extraClrSchemeLst>
    <a:extraClrScheme>
      <a:clrScheme name="BASIC_EIFFE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SIC_EIFFEL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SIC_EIFFEL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SIC_EIFFEL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SIC_EIFFEL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SIC_EIFFEL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SIC_EIFFEL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SIC_EIFFEL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SIC_EIFFEL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SIC_EIFFEL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SIC_EIFFEL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SIC_EIFFEL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SIC_EIFFEL 13">
        <a:dk1>
          <a:srgbClr val="000000"/>
        </a:dk1>
        <a:lt1>
          <a:srgbClr val="FFFFFF"/>
        </a:lt1>
        <a:dk2>
          <a:srgbClr val="3E609E"/>
        </a:dk2>
        <a:lt2>
          <a:srgbClr val="FF0000"/>
        </a:lt2>
        <a:accent1>
          <a:srgbClr val="FFFF99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FFFFCA"/>
        </a:accent5>
        <a:accent6>
          <a:srgbClr val="B90000"/>
        </a:accent6>
        <a:hlink>
          <a:srgbClr val="3333FF"/>
        </a:hlink>
        <a:folHlink>
          <a:srgbClr val="0064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INIMAL">
  <a:themeElements>
    <a:clrScheme name="MINIMAL_EIFFEL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INIMAL_EIFFEL">
      <a:majorFont>
        <a:latin typeface="Arial Black"/>
        <a:ea typeface=""/>
        <a:cs typeface="Arial"/>
      </a:majorFont>
      <a:minorFont>
        <a:latin typeface="Comic Sans MS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MINIMAL_EIFFE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NIMAL_EIFFEL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NIMAL_EIFFEL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NIMAL_EIFFEL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NIMAL_EIFFEL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NIMAL_EIFFEL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NIMAL_EIFFEL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NIMAL_EIFFEL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NIMAL_EIFFEL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NIMAL_EIFFEL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NIMAL_EIFFEL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NIMAL_EIFFEL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NIMAL_EIFFEL 13">
        <a:dk1>
          <a:srgbClr val="000000"/>
        </a:dk1>
        <a:lt1>
          <a:srgbClr val="FFFFFF"/>
        </a:lt1>
        <a:dk2>
          <a:srgbClr val="3E609E"/>
        </a:dk2>
        <a:lt2>
          <a:srgbClr val="FF0000"/>
        </a:lt2>
        <a:accent1>
          <a:srgbClr val="FFFF99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FFFFCA"/>
        </a:accent5>
        <a:accent6>
          <a:srgbClr val="B90000"/>
        </a:accent6>
        <a:hlink>
          <a:srgbClr val="3333FF"/>
        </a:hlink>
        <a:folHlink>
          <a:srgbClr val="0064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ITL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1_NORMAL">
  <a:themeElements>
    <a:clrScheme name="MEYER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996600"/>
      </a:hlink>
      <a:folHlink>
        <a:srgbClr val="CC9900"/>
      </a:folHlink>
    </a:clrScheme>
    <a:fontScheme name="BASIC_EIFFEL">
      <a:majorFont>
        <a:latin typeface="Arial Black"/>
        <a:ea typeface=""/>
        <a:cs typeface="Arial"/>
      </a:majorFont>
      <a:minorFont>
        <a:latin typeface="Comic Sans MS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66FF99"/>
        </a:solidFill>
        <a:ln w="12700" algn="ctr">
          <a:solidFill>
            <a:srgbClr val="C00000"/>
          </a:solidFill>
          <a:round/>
          <a:headEnd/>
          <a:tailEnd/>
        </a:ln>
        <a:effectLst>
          <a:outerShdw blurRad="50800" dist="50800" dir="5400000" sx="101000" sy="101000" algn="ctr" rotWithShape="0">
            <a:srgbClr val="000000">
              <a:alpha val="43137"/>
            </a:srgbClr>
          </a:outerShdw>
        </a:effectLst>
        <a:scene3d>
          <a:camera prst="orthographicFront"/>
          <a:lightRig rig="threePt" dir="t"/>
        </a:scene3d>
        <a:sp3d>
          <a:bevelT w="127000"/>
          <a:bevelB w="762000"/>
        </a:sp3d>
      </a:spPr>
      <a:bodyPr wrap="none" lIns="36000" tIns="36000" rIns="36000" bIns="36000" rtlCol="0" anchor="ctr">
        <a:flatTx/>
      </a:bodyPr>
      <a:lstStyle>
        <a:defPPr algn="ctr">
          <a:defRPr/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  <a:txDef>
      <a:spPr>
        <a:solidFill>
          <a:srgbClr val="99FF99"/>
        </a:solidFill>
        <a:ln>
          <a:solidFill>
            <a:srgbClr val="990000"/>
          </a:solidFill>
        </a:ln>
        <a:effectLst>
          <a:outerShdw blurRad="50800" dist="50800" dir="5400000" sx="101000" sy="101000" algn="ctr" rotWithShape="0">
            <a:srgbClr val="000000">
              <a:alpha val="43137"/>
            </a:srgbClr>
          </a:outerShdw>
        </a:effectLst>
        <a:scene3d>
          <a:camera prst="orthographicFront"/>
          <a:lightRig rig="threePt" dir="t"/>
        </a:scene3d>
        <a:sp3d>
          <a:bevelT w="127000"/>
        </a:sp3d>
      </a:spPr>
      <a:bodyPr wrap="square" lIns="0" tIns="0" rIns="0" rtlCol="0">
        <a:spAutoFit/>
      </a:bodyPr>
      <a:lstStyle>
        <a:defPPr>
          <a:defRPr sz="2200" dirty="0" smtClean="0"/>
        </a:defPPr>
      </a:lstStyle>
    </a:txDef>
  </a:objectDefaults>
  <a:extraClrSchemeLst>
    <a:extraClrScheme>
      <a:clrScheme name="BASIC_EIFFE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SIC_EIFFEL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SIC_EIFFEL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SIC_EIFFEL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SIC_EIFFEL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SIC_EIFFEL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SIC_EIFFEL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SIC_EIFFEL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SIC_EIFFEL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SIC_EIFFEL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SIC_EIFFEL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SIC_EIFFEL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SIC_EIFFEL 13">
        <a:dk1>
          <a:srgbClr val="000000"/>
        </a:dk1>
        <a:lt1>
          <a:srgbClr val="FFFFFF"/>
        </a:lt1>
        <a:dk2>
          <a:srgbClr val="3E609E"/>
        </a:dk2>
        <a:lt2>
          <a:srgbClr val="FF0000"/>
        </a:lt2>
        <a:accent1>
          <a:srgbClr val="FFFF99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FFFFCA"/>
        </a:accent5>
        <a:accent6>
          <a:srgbClr val="B90000"/>
        </a:accent6>
        <a:hlink>
          <a:srgbClr val="3333FF"/>
        </a:hlink>
        <a:folHlink>
          <a:srgbClr val="0064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2452</TotalTime>
  <Words>1374</Words>
  <Application>Microsoft Office PowerPoint</Application>
  <PresentationFormat>On-screen Show (4:3)</PresentationFormat>
  <Paragraphs>602</Paragraphs>
  <Slides>49</Slides>
  <Notes>40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49</vt:i4>
      </vt:variant>
    </vt:vector>
  </HeadingPairs>
  <TitlesOfParts>
    <vt:vector size="53" baseType="lpstr">
      <vt:lpstr>NORMAL</vt:lpstr>
      <vt:lpstr>MINIMAL</vt:lpstr>
      <vt:lpstr>TITLE</vt:lpstr>
      <vt:lpstr>1_NORMAL</vt:lpstr>
      <vt:lpstr>Einführung in die Programmierung   Prof. Dr. Bertrand Meyer</vt:lpstr>
      <vt:lpstr>Abstraktionen kombinieren</vt:lpstr>
      <vt:lpstr>Beispiele von Mehrfachvererbungen</vt:lpstr>
      <vt:lpstr>Warnung</vt:lpstr>
      <vt:lpstr>Dies ist wiederholte Vererbung, nicht Mehrfachvererbung</vt:lpstr>
      <vt:lpstr>Implizite wiederholte Vererbung</vt:lpstr>
      <vt:lpstr>Noch eine Warnung</vt:lpstr>
      <vt:lpstr>Zusammengesetzte Figuren</vt:lpstr>
      <vt:lpstr>PowerPoint Presentation</vt:lpstr>
      <vt:lpstr>Mehrfachvererbung: Zusammengesetzte Figuren</vt:lpstr>
      <vt:lpstr>Den Begriff der zusammengesetzten Figur definieren</vt:lpstr>
      <vt:lpstr>In der allgemeinen Struktur</vt:lpstr>
      <vt:lpstr>(Erinnerung) Mit polymorphen Datenstrukturen arbeiten </vt:lpstr>
      <vt:lpstr>(Erinnerung) Definition: Polymorphie, angepasst</vt:lpstr>
      <vt:lpstr>Eine zusammengesetzte Figur als Liste</vt:lpstr>
      <vt:lpstr>Zusammengesetzte Figuren</vt:lpstr>
      <vt:lpstr>Eine Abstraktionsebene höher gehen</vt:lpstr>
      <vt:lpstr>Mehrfachvererbung: Abstraktionen kombinieren</vt:lpstr>
      <vt:lpstr>Die Lösung von Java und C#</vt:lpstr>
      <vt:lpstr>Mehrfachvererbung: Abstraktionen kombinieren</vt:lpstr>
      <vt:lpstr>Wie schreiben wir die Klasse COMPARABLE?</vt:lpstr>
      <vt:lpstr>Die Moral dieses Beispiels</vt:lpstr>
      <vt:lpstr>Ein typisches Beispiel aus der Eiffel-Bibliothek</vt:lpstr>
      <vt:lpstr>Man könnte auch Delegation benutzen…</vt:lpstr>
      <vt:lpstr>Nicht-konforme Vererbung</vt:lpstr>
      <vt:lpstr>Mehrfachvererbung: Namenskonflikte</vt:lpstr>
      <vt:lpstr>Namenskonflikte auflösen</vt:lpstr>
      <vt:lpstr>Konsequenzen des Umbenennens</vt:lpstr>
      <vt:lpstr>Redefinition und Umbenennen</vt:lpstr>
      <vt:lpstr>Noch eine Anwendung von Umbenennungen</vt:lpstr>
      <vt:lpstr>Umbenennungen, um die Terminologie zu verbessern</vt:lpstr>
      <vt:lpstr>Sind alle Namenskonflikte schlecht?</vt:lpstr>
      <vt:lpstr>Features verschmelzen</vt:lpstr>
      <vt:lpstr>Features verschmelzen: Mit verschiedenen Namen</vt:lpstr>
      <vt:lpstr>Features verschmelzen: wirksame Features</vt:lpstr>
      <vt:lpstr>Undefinition</vt:lpstr>
      <vt:lpstr>Verschmelzen durch Undefinition</vt:lpstr>
      <vt:lpstr>Verschmelzen von Features mit unterschiedlichen Namen</vt:lpstr>
      <vt:lpstr>Akzeptable Namenskonflikte</vt:lpstr>
      <vt:lpstr>Verschmelzung von Features: wirksame Features</vt:lpstr>
      <vt:lpstr>Ein Spezialfall der Mehrfachvererbung</vt:lpstr>
      <vt:lpstr>Indirekt und direkt wiederholte Vererbung</vt:lpstr>
      <vt:lpstr>Mehrfachvererbung ist auch wiederholte Vererbung</vt:lpstr>
      <vt:lpstr>Akzeptable Namenskonflikte</vt:lpstr>
      <vt:lpstr>Teilen und Abgleichung</vt:lpstr>
      <vt:lpstr>Wann ist ein Namenskonflikt akzeptabel?</vt:lpstr>
      <vt:lpstr>Der Bedarf nach „select“</vt:lpstr>
      <vt:lpstr>Die Doppeldeutigkeit auflösen</vt:lpstr>
      <vt:lpstr>Was wir gesehen haben</vt:lpstr>
    </vt:vector>
  </TitlesOfParts>
  <Company>ETH Zürich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Covariance</dc:title>
  <dc:creator>Prof. Dr. Bertrand Meyer</dc:creator>
  <cp:lastModifiedBy>meyer</cp:lastModifiedBy>
  <cp:revision>1785</cp:revision>
  <cp:lastPrinted>2011-11-21T11:31:00Z</cp:lastPrinted>
  <dcterms:created xsi:type="dcterms:W3CDTF">2010-06-28T07:13:18Z</dcterms:created>
  <dcterms:modified xsi:type="dcterms:W3CDTF">2012-11-19T13:55:11Z</dcterms:modified>
</cp:coreProperties>
</file>